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3" r:id="rId2"/>
    <p:sldId id="313" r:id="rId3"/>
    <p:sldId id="316" r:id="rId4"/>
    <p:sldId id="317" r:id="rId5"/>
    <p:sldId id="257" r:id="rId6"/>
    <p:sldId id="260" r:id="rId7"/>
    <p:sldId id="258" r:id="rId8"/>
    <p:sldId id="263" r:id="rId9"/>
    <p:sldId id="266" r:id="rId10"/>
    <p:sldId id="270" r:id="rId11"/>
    <p:sldId id="268" r:id="rId12"/>
    <p:sldId id="289" r:id="rId13"/>
    <p:sldId id="269" r:id="rId14"/>
    <p:sldId id="271" r:id="rId15"/>
    <p:sldId id="280" r:id="rId16"/>
    <p:sldId id="314" r:id="rId17"/>
    <p:sldId id="304" r:id="rId18"/>
    <p:sldId id="281" r:id="rId19"/>
    <p:sldId id="299" r:id="rId20"/>
    <p:sldId id="315" r:id="rId21"/>
    <p:sldId id="279" r:id="rId22"/>
    <p:sldId id="278" r:id="rId23"/>
    <p:sldId id="277" r:id="rId24"/>
    <p:sldId id="283" r:id="rId25"/>
    <p:sldId id="284" r:id="rId26"/>
    <p:sldId id="285" r:id="rId27"/>
    <p:sldId id="300" r:id="rId28"/>
    <p:sldId id="282" r:id="rId29"/>
    <p:sldId id="291" r:id="rId30"/>
    <p:sldId id="286" r:id="rId31"/>
    <p:sldId id="298" r:id="rId32"/>
    <p:sldId id="287" r:id="rId33"/>
    <p:sldId id="288" r:id="rId34"/>
    <p:sldId id="296" r:id="rId35"/>
    <p:sldId id="297" r:id="rId36"/>
    <p:sldId id="302" r:id="rId37"/>
    <p:sldId id="306" r:id="rId38"/>
    <p:sldId id="305" r:id="rId39"/>
    <p:sldId id="301" r:id="rId40"/>
    <p:sldId id="294"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573E"/>
    <a:srgbClr val="FAD813"/>
    <a:srgbClr val="C15943"/>
    <a:srgbClr val="F55858"/>
    <a:srgbClr val="ED7D31"/>
    <a:srgbClr val="70AD47"/>
    <a:srgbClr val="595959"/>
    <a:srgbClr val="41719C"/>
    <a:srgbClr val="C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712"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Zhang" userId="3448a9ef74456d05" providerId="LiveId" clId="{8EC08E00-3282-41CF-BCAA-B13C31A54F54}"/>
    <pc:docChg chg="undo custSel addSld delSld modSld sldOrd">
      <pc:chgData name="Alexander Zhang" userId="3448a9ef74456d05" providerId="LiveId" clId="{8EC08E00-3282-41CF-BCAA-B13C31A54F54}" dt="2023-04-29T14:05:22.637" v="18762"/>
      <pc:docMkLst>
        <pc:docMk/>
      </pc:docMkLst>
      <pc:sldChg chg="addSp delSp modSp mod modNotesTx">
        <pc:chgData name="Alexander Zhang" userId="3448a9ef74456d05" providerId="LiveId" clId="{8EC08E00-3282-41CF-BCAA-B13C31A54F54}" dt="2023-04-29T13:56:25.998" v="18657"/>
        <pc:sldMkLst>
          <pc:docMk/>
          <pc:sldMk cId="388458506" sldId="256"/>
        </pc:sldMkLst>
        <pc:spChg chg="mod">
          <ac:chgData name="Alexander Zhang" userId="3448a9ef74456d05" providerId="LiveId" clId="{8EC08E00-3282-41CF-BCAA-B13C31A54F54}" dt="2023-04-25T06:53:52.155" v="181" actId="1076"/>
          <ac:spMkLst>
            <pc:docMk/>
            <pc:sldMk cId="388458506" sldId="256"/>
            <ac:spMk id="2" creationId="{00000000-0000-0000-0000-000000000000}"/>
          </ac:spMkLst>
        </pc:spChg>
        <pc:spChg chg="del mod">
          <ac:chgData name="Alexander Zhang" userId="3448a9ef74456d05" providerId="LiveId" clId="{8EC08E00-3282-41CF-BCAA-B13C31A54F54}" dt="2023-04-25T06:49:02.532" v="123" actId="478"/>
          <ac:spMkLst>
            <pc:docMk/>
            <pc:sldMk cId="388458506" sldId="256"/>
            <ac:spMk id="3" creationId="{00000000-0000-0000-0000-000000000000}"/>
          </ac:spMkLst>
        </pc:spChg>
        <pc:spChg chg="add mod">
          <ac:chgData name="Alexander Zhang" userId="3448a9ef74456d05" providerId="LiveId" clId="{8EC08E00-3282-41CF-BCAA-B13C31A54F54}" dt="2023-04-29T08:38:47.843" v="10687" actId="20577"/>
          <ac:spMkLst>
            <pc:docMk/>
            <pc:sldMk cId="388458506" sldId="256"/>
            <ac:spMk id="5" creationId="{F059184A-5022-8E56-2A32-85BADE1EB72A}"/>
          </ac:spMkLst>
        </pc:spChg>
        <pc:spChg chg="add mod">
          <ac:chgData name="Alexander Zhang" userId="3448a9ef74456d05" providerId="LiveId" clId="{8EC08E00-3282-41CF-BCAA-B13C31A54F54}" dt="2023-04-25T06:49:09.969" v="126" actId="164"/>
          <ac:spMkLst>
            <pc:docMk/>
            <pc:sldMk cId="388458506" sldId="256"/>
            <ac:spMk id="6" creationId="{E5CA7D36-C4B2-30F8-D0C9-C03EFE647ED0}"/>
          </ac:spMkLst>
        </pc:spChg>
        <pc:spChg chg="add del mod">
          <ac:chgData name="Alexander Zhang" userId="3448a9ef74456d05" providerId="LiveId" clId="{8EC08E00-3282-41CF-BCAA-B13C31A54F54}" dt="2023-04-25T06:49:05.001" v="124" actId="478"/>
          <ac:spMkLst>
            <pc:docMk/>
            <pc:sldMk cId="388458506" sldId="256"/>
            <ac:spMk id="10" creationId="{F1AE5B29-EAC4-4767-B1AD-CA5F2F3EC143}"/>
          </ac:spMkLst>
        </pc:spChg>
        <pc:spChg chg="mod topLvl">
          <ac:chgData name="Alexander Zhang" userId="3448a9ef74456d05" providerId="LiveId" clId="{8EC08E00-3282-41CF-BCAA-B13C31A54F54}" dt="2023-04-25T06:52:51.058" v="173" actId="113"/>
          <ac:spMkLst>
            <pc:docMk/>
            <pc:sldMk cId="388458506" sldId="256"/>
            <ac:spMk id="14" creationId="{4ACC7545-DCFF-CAAF-22E3-E17B371114CB}"/>
          </ac:spMkLst>
        </pc:spChg>
        <pc:spChg chg="add mod ord">
          <ac:chgData name="Alexander Zhang" userId="3448a9ef74456d05" providerId="LiveId" clId="{8EC08E00-3282-41CF-BCAA-B13C31A54F54}" dt="2023-04-25T06:56:00.784" v="215" actId="14100"/>
          <ac:spMkLst>
            <pc:docMk/>
            <pc:sldMk cId="388458506" sldId="256"/>
            <ac:spMk id="19" creationId="{1A9F8373-3C6B-A7AF-239B-D621F1D8C908}"/>
          </ac:spMkLst>
        </pc:spChg>
        <pc:spChg chg="add mod">
          <ac:chgData name="Alexander Zhang" userId="3448a9ef74456d05" providerId="LiveId" clId="{8EC08E00-3282-41CF-BCAA-B13C31A54F54}" dt="2023-04-25T06:56:31.458" v="222" actId="255"/>
          <ac:spMkLst>
            <pc:docMk/>
            <pc:sldMk cId="388458506" sldId="256"/>
            <ac:spMk id="20" creationId="{467352A2-D2FB-4B4F-7745-C69C05F6C0B8}"/>
          </ac:spMkLst>
        </pc:spChg>
        <pc:grpChg chg="add mod">
          <ac:chgData name="Alexander Zhang" userId="3448a9ef74456d05" providerId="LiveId" clId="{8EC08E00-3282-41CF-BCAA-B13C31A54F54}" dt="2023-04-25T06:53:10.596" v="177" actId="1076"/>
          <ac:grpSpMkLst>
            <pc:docMk/>
            <pc:sldMk cId="388458506" sldId="256"/>
            <ac:grpSpMk id="11" creationId="{9B8CB950-D3A7-54FF-870B-CB238BC719CD}"/>
          </ac:grpSpMkLst>
        </pc:grpChg>
        <pc:grpChg chg="add mod">
          <ac:chgData name="Alexander Zhang" userId="3448a9ef74456d05" providerId="LiveId" clId="{8EC08E00-3282-41CF-BCAA-B13C31A54F54}" dt="2023-04-25T06:53:10.596" v="177" actId="1076"/>
          <ac:grpSpMkLst>
            <pc:docMk/>
            <pc:sldMk cId="388458506" sldId="256"/>
            <ac:grpSpMk id="12" creationId="{215E6EC3-8D01-999B-3283-8E2CE73279A5}"/>
          </ac:grpSpMkLst>
        </pc:grpChg>
        <pc:grpChg chg="add del mod">
          <ac:chgData name="Alexander Zhang" userId="3448a9ef74456d05" providerId="LiveId" clId="{8EC08E00-3282-41CF-BCAA-B13C31A54F54}" dt="2023-04-25T06:49:31.161" v="134" actId="478"/>
          <ac:grpSpMkLst>
            <pc:docMk/>
            <pc:sldMk cId="388458506" sldId="256"/>
            <ac:grpSpMk id="13" creationId="{C103A57E-AF43-B892-814D-498BAB8A4F82}"/>
          </ac:grpSpMkLst>
        </pc:grpChg>
        <pc:grpChg chg="add mod">
          <ac:chgData name="Alexander Zhang" userId="3448a9ef74456d05" providerId="LiveId" clId="{8EC08E00-3282-41CF-BCAA-B13C31A54F54}" dt="2023-04-25T06:53:10.596" v="177" actId="1076"/>
          <ac:grpSpMkLst>
            <pc:docMk/>
            <pc:sldMk cId="388458506" sldId="256"/>
            <ac:grpSpMk id="18" creationId="{A4D1FBAC-A6CD-B500-47A8-410CA24522BC}"/>
          </ac:grpSpMkLst>
        </pc:grpChg>
        <pc:picChg chg="add mod">
          <ac:chgData name="Alexander Zhang" userId="3448a9ef74456d05" providerId="LiveId" clId="{8EC08E00-3282-41CF-BCAA-B13C31A54F54}" dt="2023-04-25T06:56:22.920" v="221" actId="1038"/>
          <ac:picMkLst>
            <pc:docMk/>
            <pc:sldMk cId="388458506" sldId="256"/>
            <ac:picMk id="4" creationId="{2FD2E755-BF83-DEDD-C85A-2302C10E428A}"/>
          </ac:picMkLst>
        </pc:picChg>
        <pc:picChg chg="add mod">
          <ac:chgData name="Alexander Zhang" userId="3448a9ef74456d05" providerId="LiveId" clId="{8EC08E00-3282-41CF-BCAA-B13C31A54F54}" dt="2023-04-25T06:49:08.277" v="125" actId="164"/>
          <ac:picMkLst>
            <pc:docMk/>
            <pc:sldMk cId="388458506" sldId="256"/>
            <ac:picMk id="7" creationId="{22EDD5B3-AD23-5148-ADE3-41605ABFFAEE}"/>
          </ac:picMkLst>
        </pc:picChg>
        <pc:picChg chg="add mod">
          <ac:chgData name="Alexander Zhang" userId="3448a9ef74456d05" providerId="LiveId" clId="{8EC08E00-3282-41CF-BCAA-B13C31A54F54}" dt="2023-04-25T06:49:09.969" v="126" actId="164"/>
          <ac:picMkLst>
            <pc:docMk/>
            <pc:sldMk cId="388458506" sldId="256"/>
            <ac:picMk id="8" creationId="{9B50DB24-CE0D-4F9B-2B65-18BB2BB30680}"/>
          </ac:picMkLst>
        </pc:picChg>
        <pc:picChg chg="del mod topLvl">
          <ac:chgData name="Alexander Zhang" userId="3448a9ef74456d05" providerId="LiveId" clId="{8EC08E00-3282-41CF-BCAA-B13C31A54F54}" dt="2023-04-25T06:49:31.161" v="134" actId="478"/>
          <ac:picMkLst>
            <pc:docMk/>
            <pc:sldMk cId="388458506" sldId="256"/>
            <ac:picMk id="15" creationId="{EF28E08C-9114-DB8B-A3D6-4E93475C45F0}"/>
          </ac:picMkLst>
        </pc:picChg>
        <pc:picChg chg="add mod modCrop">
          <ac:chgData name="Alexander Zhang" userId="3448a9ef74456d05" providerId="LiveId" clId="{8EC08E00-3282-41CF-BCAA-B13C31A54F54}" dt="2023-04-25T06:52:21.993" v="171" actId="164"/>
          <ac:picMkLst>
            <pc:docMk/>
            <pc:sldMk cId="388458506" sldId="256"/>
            <ac:picMk id="17" creationId="{3E63A82F-45D2-2327-F4BF-94BEC3D448C9}"/>
          </ac:picMkLst>
        </pc:picChg>
      </pc:sldChg>
      <pc:sldChg chg="modSp mod modNotesTx">
        <pc:chgData name="Alexander Zhang" userId="3448a9ef74456d05" providerId="LiveId" clId="{8EC08E00-3282-41CF-BCAA-B13C31A54F54}" dt="2023-04-29T13:57:44.862" v="18659"/>
        <pc:sldMkLst>
          <pc:docMk/>
          <pc:sldMk cId="2016204857" sldId="257"/>
        </pc:sldMkLst>
        <pc:spChg chg="mod">
          <ac:chgData name="Alexander Zhang" userId="3448a9ef74456d05" providerId="LiveId" clId="{8EC08E00-3282-41CF-BCAA-B13C31A54F54}" dt="2023-04-25T07:25:59.122" v="332" actId="20577"/>
          <ac:spMkLst>
            <pc:docMk/>
            <pc:sldMk cId="2016204857" sldId="257"/>
            <ac:spMk id="7" creationId="{00000000-0000-0000-0000-000000000000}"/>
          </ac:spMkLst>
        </pc:spChg>
        <pc:spChg chg="mod">
          <ac:chgData name="Alexander Zhang" userId="3448a9ef74456d05" providerId="LiveId" clId="{8EC08E00-3282-41CF-BCAA-B13C31A54F54}" dt="2023-04-25T07:26:40.497" v="354" actId="27636"/>
          <ac:spMkLst>
            <pc:docMk/>
            <pc:sldMk cId="2016204857" sldId="257"/>
            <ac:spMk id="8" creationId="{00000000-0000-0000-0000-000000000000}"/>
          </ac:spMkLst>
        </pc:spChg>
      </pc:sldChg>
      <pc:sldChg chg="addSp delSp modSp new mod setBg modNotesTx">
        <pc:chgData name="Alexander Zhang" userId="3448a9ef74456d05" providerId="LiveId" clId="{8EC08E00-3282-41CF-BCAA-B13C31A54F54}" dt="2023-04-29T13:58:27.063" v="18667"/>
        <pc:sldMkLst>
          <pc:docMk/>
          <pc:sldMk cId="4242258339" sldId="258"/>
        </pc:sldMkLst>
        <pc:spChg chg="mod">
          <ac:chgData name="Alexander Zhang" userId="3448a9ef74456d05" providerId="LiveId" clId="{8EC08E00-3282-41CF-BCAA-B13C31A54F54}" dt="2023-04-25T08:03:11.969" v="732" actId="20577"/>
          <ac:spMkLst>
            <pc:docMk/>
            <pc:sldMk cId="4242258339" sldId="258"/>
            <ac:spMk id="2" creationId="{2C7FF833-5E37-A143-50BF-507659818053}"/>
          </ac:spMkLst>
        </pc:spChg>
        <pc:spChg chg="del">
          <ac:chgData name="Alexander Zhang" userId="3448a9ef74456d05" providerId="LiveId" clId="{8EC08E00-3282-41CF-BCAA-B13C31A54F54}" dt="2023-04-25T07:29:07.129" v="396" actId="478"/>
          <ac:spMkLst>
            <pc:docMk/>
            <pc:sldMk cId="4242258339" sldId="258"/>
            <ac:spMk id="3" creationId="{8C7315C8-9C70-07F3-1FE1-8FF56F6BB3F5}"/>
          </ac:spMkLst>
        </pc:spChg>
        <pc:spChg chg="mod ord">
          <ac:chgData name="Alexander Zhang" userId="3448a9ef74456d05" providerId="LiveId" clId="{8EC08E00-3282-41CF-BCAA-B13C31A54F54}" dt="2023-04-25T07:34:02.765" v="440" actId="26606"/>
          <ac:spMkLst>
            <pc:docMk/>
            <pc:sldMk cId="4242258339" sldId="258"/>
            <ac:spMk id="4" creationId="{37E80953-58E2-CEEA-8B1B-8BDDEF88852C}"/>
          </ac:spMkLst>
        </pc:spChg>
        <pc:spChg chg="add mod">
          <ac:chgData name="Alexander Zhang" userId="3448a9ef74456d05" providerId="LiveId" clId="{8EC08E00-3282-41CF-BCAA-B13C31A54F54}" dt="2023-04-25T08:30:44.991" v="1151" actId="207"/>
          <ac:spMkLst>
            <pc:docMk/>
            <pc:sldMk cId="4242258339" sldId="258"/>
            <ac:spMk id="9" creationId="{FE07AA4F-2EF2-BFE6-1218-148641AC72EE}"/>
          </ac:spMkLst>
        </pc:spChg>
        <pc:spChg chg="add del">
          <ac:chgData name="Alexander Zhang" userId="3448a9ef74456d05" providerId="LiveId" clId="{8EC08E00-3282-41CF-BCAA-B13C31A54F54}" dt="2023-04-25T07:34:02.765" v="440" actId="26606"/>
          <ac:spMkLst>
            <pc:docMk/>
            <pc:sldMk cId="4242258339" sldId="258"/>
            <ac:spMk id="1035" creationId="{489B7BFD-8F45-4093-AD9C-91B15B0503D9}"/>
          </ac:spMkLst>
        </pc:spChg>
        <pc:spChg chg="add del">
          <ac:chgData name="Alexander Zhang" userId="3448a9ef74456d05" providerId="LiveId" clId="{8EC08E00-3282-41CF-BCAA-B13C31A54F54}" dt="2023-04-25T07:34:02.765" v="440" actId="26606"/>
          <ac:spMkLst>
            <pc:docMk/>
            <pc:sldMk cId="4242258339" sldId="258"/>
            <ac:spMk id="1037" creationId="{498F8FF6-43B4-494A-AF8F-123A4983EDF7}"/>
          </ac:spMkLst>
        </pc:spChg>
        <pc:spChg chg="add del">
          <ac:chgData name="Alexander Zhang" userId="3448a9ef74456d05" providerId="LiveId" clId="{8EC08E00-3282-41CF-BCAA-B13C31A54F54}" dt="2023-04-25T07:34:02.765" v="440" actId="26606"/>
          <ac:spMkLst>
            <pc:docMk/>
            <pc:sldMk cId="4242258339" sldId="258"/>
            <ac:spMk id="1039" creationId="{FE7142A8-393B-47A8-A092-8716623629BC}"/>
          </ac:spMkLst>
        </pc:spChg>
        <pc:spChg chg="add del">
          <ac:chgData name="Alexander Zhang" userId="3448a9ef74456d05" providerId="LiveId" clId="{8EC08E00-3282-41CF-BCAA-B13C31A54F54}" dt="2023-04-25T07:34:02.765" v="440" actId="26606"/>
          <ac:spMkLst>
            <pc:docMk/>
            <pc:sldMk cId="4242258339" sldId="258"/>
            <ac:spMk id="1041" creationId="{EA14E168-70E6-4C9F-BB61-FCF0AF368976}"/>
          </ac:spMkLst>
        </pc:spChg>
        <pc:spChg chg="add del">
          <ac:chgData name="Alexander Zhang" userId="3448a9ef74456d05" providerId="LiveId" clId="{8EC08E00-3282-41CF-BCAA-B13C31A54F54}" dt="2023-04-25T07:34:02.765" v="440" actId="26606"/>
          <ac:spMkLst>
            <pc:docMk/>
            <pc:sldMk cId="4242258339" sldId="258"/>
            <ac:spMk id="1043" creationId="{279CAF82-0ECF-42BE-8F37-F71941E5D410}"/>
          </ac:spMkLst>
        </pc:spChg>
        <pc:spChg chg="add del">
          <ac:chgData name="Alexander Zhang" userId="3448a9ef74456d05" providerId="LiveId" clId="{8EC08E00-3282-41CF-BCAA-B13C31A54F54}" dt="2023-04-25T07:34:02.765" v="440" actId="26606"/>
          <ac:spMkLst>
            <pc:docMk/>
            <pc:sldMk cId="4242258339" sldId="258"/>
            <ac:spMk id="1066" creationId="{033BC44A-0661-43B4-9C14-FD5963C226AE}"/>
          </ac:spMkLst>
        </pc:spChg>
        <pc:spChg chg="add del">
          <ac:chgData name="Alexander Zhang" userId="3448a9ef74456d05" providerId="LiveId" clId="{8EC08E00-3282-41CF-BCAA-B13C31A54F54}" dt="2023-04-25T07:34:02.765" v="440" actId="26606"/>
          <ac:spMkLst>
            <pc:docMk/>
            <pc:sldMk cId="4242258339" sldId="258"/>
            <ac:spMk id="1068" creationId="{BF7B0E8E-1D1E-4BA4-A360-D8A1FF31E436}"/>
          </ac:spMkLst>
        </pc:spChg>
        <pc:grpChg chg="add del">
          <ac:chgData name="Alexander Zhang" userId="3448a9ef74456d05" providerId="LiveId" clId="{8EC08E00-3282-41CF-BCAA-B13C31A54F54}" dt="2023-04-25T07:34:02.765" v="440" actId="26606"/>
          <ac:grpSpMkLst>
            <pc:docMk/>
            <pc:sldMk cId="4242258339" sldId="258"/>
            <ac:grpSpMk id="1045" creationId="{FB9739EB-7F66-433D-841F-AB3CD18700B7}"/>
          </ac:grpSpMkLst>
        </pc:grpChg>
        <pc:grpChg chg="add del">
          <ac:chgData name="Alexander Zhang" userId="3448a9ef74456d05" providerId="LiveId" clId="{8EC08E00-3282-41CF-BCAA-B13C31A54F54}" dt="2023-04-25T07:34:02.765" v="440" actId="26606"/>
          <ac:grpSpMkLst>
            <pc:docMk/>
            <pc:sldMk cId="4242258339" sldId="258"/>
            <ac:grpSpMk id="1052" creationId="{9D69F773-8C5C-486C-B033-51C7BB3B3668}"/>
          </ac:grpSpMkLst>
        </pc:grpChg>
        <pc:grpChg chg="add del">
          <ac:chgData name="Alexander Zhang" userId="3448a9ef74456d05" providerId="LiveId" clId="{8EC08E00-3282-41CF-BCAA-B13C31A54F54}" dt="2023-04-25T07:34:02.765" v="440" actId="26606"/>
          <ac:grpSpMkLst>
            <pc:docMk/>
            <pc:sldMk cId="4242258339" sldId="258"/>
            <ac:grpSpMk id="1059" creationId="{EEC0EF42-FB7F-40F4-9F83-19A3651C7458}"/>
          </ac:grpSpMkLst>
        </pc:grpChg>
        <pc:picChg chg="add del mod">
          <ac:chgData name="Alexander Zhang" userId="3448a9ef74456d05" providerId="LiveId" clId="{8EC08E00-3282-41CF-BCAA-B13C31A54F54}" dt="2023-04-25T07:34:19.123" v="445" actId="21"/>
          <ac:picMkLst>
            <pc:docMk/>
            <pc:sldMk cId="4242258339" sldId="258"/>
            <ac:picMk id="5" creationId="{1065F8D6-4327-1661-EF8D-73B2D572DA01}"/>
          </ac:picMkLst>
        </pc:picChg>
        <pc:picChg chg="add mod">
          <ac:chgData name="Alexander Zhang" userId="3448a9ef74456d05" providerId="LiveId" clId="{8EC08E00-3282-41CF-BCAA-B13C31A54F54}" dt="2023-04-25T07:34:55.025" v="464" actId="1076"/>
          <ac:picMkLst>
            <pc:docMk/>
            <pc:sldMk cId="4242258339" sldId="258"/>
            <ac:picMk id="6" creationId="{9C3F4A90-84DC-8370-925D-51010458AC3A}"/>
          </ac:picMkLst>
        </pc:picChg>
        <pc:picChg chg="add mod">
          <ac:chgData name="Alexander Zhang" userId="3448a9ef74456d05" providerId="LiveId" clId="{8EC08E00-3282-41CF-BCAA-B13C31A54F54}" dt="2023-04-25T07:35:00.267" v="466" actId="1076"/>
          <ac:picMkLst>
            <pc:docMk/>
            <pc:sldMk cId="4242258339" sldId="258"/>
            <ac:picMk id="7" creationId="{F1D0365E-72BC-1B71-E64F-3B7E7349BDE5}"/>
          </ac:picMkLst>
        </pc:picChg>
        <pc:picChg chg="add mod">
          <ac:chgData name="Alexander Zhang" userId="3448a9ef74456d05" providerId="LiveId" clId="{8EC08E00-3282-41CF-BCAA-B13C31A54F54}" dt="2023-04-25T07:36:39.398" v="556" actId="1076"/>
          <ac:picMkLst>
            <pc:docMk/>
            <pc:sldMk cId="4242258339" sldId="258"/>
            <ac:picMk id="8" creationId="{EF4DB782-533C-C29A-335E-A9D89AD350C9}"/>
          </ac:picMkLst>
        </pc:picChg>
        <pc:picChg chg="add del mod">
          <ac:chgData name="Alexander Zhang" userId="3448a9ef74456d05" providerId="LiveId" clId="{8EC08E00-3282-41CF-BCAA-B13C31A54F54}" dt="2023-04-25T07:29:09.192" v="399" actId="478"/>
          <ac:picMkLst>
            <pc:docMk/>
            <pc:sldMk cId="4242258339" sldId="258"/>
            <ac:picMk id="1026" creationId="{E9EEE7CB-218A-2DE2-3B98-892F1EF2090F}"/>
          </ac:picMkLst>
        </pc:picChg>
        <pc:picChg chg="add del mod">
          <ac:chgData name="Alexander Zhang" userId="3448a9ef74456d05" providerId="LiveId" clId="{8EC08E00-3282-41CF-BCAA-B13C31A54F54}" dt="2023-04-25T07:34:19.123" v="445" actId="21"/>
          <ac:picMkLst>
            <pc:docMk/>
            <pc:sldMk cId="4242258339" sldId="258"/>
            <ac:picMk id="1028" creationId="{F732B43D-D619-08FF-111B-BEF631FBAA4E}"/>
          </ac:picMkLst>
        </pc:picChg>
        <pc:picChg chg="add del mod ord">
          <ac:chgData name="Alexander Zhang" userId="3448a9ef74456d05" providerId="LiveId" clId="{8EC08E00-3282-41CF-BCAA-B13C31A54F54}" dt="2023-04-25T07:34:19.123" v="445" actId="21"/>
          <ac:picMkLst>
            <pc:docMk/>
            <pc:sldMk cId="4242258339" sldId="258"/>
            <ac:picMk id="1030" creationId="{B0B6028D-2578-B8A4-B59B-3A9C4A43F51D}"/>
          </ac:picMkLst>
        </pc:picChg>
      </pc:sldChg>
      <pc:sldChg chg="addSp modSp new mod modShow">
        <pc:chgData name="Alexander Zhang" userId="3448a9ef74456d05" providerId="LiveId" clId="{8EC08E00-3282-41CF-BCAA-B13C31A54F54}" dt="2023-04-25T08:18:15.866" v="994" actId="1076"/>
        <pc:sldMkLst>
          <pc:docMk/>
          <pc:sldMk cId="3420444909" sldId="259"/>
        </pc:sldMkLst>
        <pc:spChg chg="mod">
          <ac:chgData name="Alexander Zhang" userId="3448a9ef74456d05" providerId="LiveId" clId="{8EC08E00-3282-41CF-BCAA-B13C31A54F54}" dt="2023-04-25T07:34:32.480" v="458" actId="20577"/>
          <ac:spMkLst>
            <pc:docMk/>
            <pc:sldMk cId="3420444909" sldId="259"/>
            <ac:spMk id="2" creationId="{52529792-ACC3-0CED-35EF-9679E38782D6}"/>
          </ac:spMkLst>
        </pc:spChg>
        <pc:picChg chg="add mod">
          <ac:chgData name="Alexander Zhang" userId="3448a9ef74456d05" providerId="LiveId" clId="{8EC08E00-3282-41CF-BCAA-B13C31A54F54}" dt="2023-04-25T08:18:15.866" v="994" actId="1076"/>
          <ac:picMkLst>
            <pc:docMk/>
            <pc:sldMk cId="3420444909" sldId="259"/>
            <ac:picMk id="5" creationId="{5E7DDA57-2B76-1619-0EF7-06AA455C81FC}"/>
          </ac:picMkLst>
        </pc:picChg>
        <pc:picChg chg="add mod">
          <ac:chgData name="Alexander Zhang" userId="3448a9ef74456d05" providerId="LiveId" clId="{8EC08E00-3282-41CF-BCAA-B13C31A54F54}" dt="2023-04-25T08:18:05.509" v="990" actId="1076"/>
          <ac:picMkLst>
            <pc:docMk/>
            <pc:sldMk cId="3420444909" sldId="259"/>
            <ac:picMk id="6" creationId="{4959E99C-1EB7-AECA-31FF-16D08EAD7190}"/>
          </ac:picMkLst>
        </pc:picChg>
        <pc:picChg chg="add mod">
          <ac:chgData name="Alexander Zhang" userId="3448a9ef74456d05" providerId="LiveId" clId="{8EC08E00-3282-41CF-BCAA-B13C31A54F54}" dt="2023-04-25T08:18:14.508" v="993" actId="1076"/>
          <ac:picMkLst>
            <pc:docMk/>
            <pc:sldMk cId="3420444909" sldId="259"/>
            <ac:picMk id="7" creationId="{763DEF68-CF6E-27B3-7061-8F39E00458E5}"/>
          </ac:picMkLst>
        </pc:picChg>
        <pc:picChg chg="add mod">
          <ac:chgData name="Alexander Zhang" userId="3448a9ef74456d05" providerId="LiveId" clId="{8EC08E00-3282-41CF-BCAA-B13C31A54F54}" dt="2023-04-25T08:18:09.897" v="992" actId="1076"/>
          <ac:picMkLst>
            <pc:docMk/>
            <pc:sldMk cId="3420444909" sldId="259"/>
            <ac:picMk id="8" creationId="{BB28A97E-49AA-0BAC-CFF2-188A281E5E0D}"/>
          </ac:picMkLst>
        </pc:picChg>
        <pc:picChg chg="add mod">
          <ac:chgData name="Alexander Zhang" userId="3448a9ef74456d05" providerId="LiveId" clId="{8EC08E00-3282-41CF-BCAA-B13C31A54F54}" dt="2023-04-25T08:18:09.897" v="992" actId="1076"/>
          <ac:picMkLst>
            <pc:docMk/>
            <pc:sldMk cId="3420444909" sldId="259"/>
            <ac:picMk id="9" creationId="{8E3CF4BA-4CE9-ABB0-93B6-EE8D700CC577}"/>
          </ac:picMkLst>
        </pc:picChg>
      </pc:sldChg>
      <pc:sldChg chg="addSp delSp modSp new mod ord modNotesTx">
        <pc:chgData name="Alexander Zhang" userId="3448a9ef74456d05" providerId="LiveId" clId="{8EC08E00-3282-41CF-BCAA-B13C31A54F54}" dt="2023-04-29T13:58:24.755" v="18666"/>
        <pc:sldMkLst>
          <pc:docMk/>
          <pc:sldMk cId="1610747582" sldId="260"/>
        </pc:sldMkLst>
        <pc:spChg chg="mod">
          <ac:chgData name="Alexander Zhang" userId="3448a9ef74456d05" providerId="LiveId" clId="{8EC08E00-3282-41CF-BCAA-B13C31A54F54}" dt="2023-04-25T07:37:18.129" v="589" actId="20577"/>
          <ac:spMkLst>
            <pc:docMk/>
            <pc:sldMk cId="1610747582" sldId="260"/>
            <ac:spMk id="2" creationId="{4D6F99CE-4350-1497-027B-D0F949F856FB}"/>
          </ac:spMkLst>
        </pc:spChg>
        <pc:spChg chg="del">
          <ac:chgData name="Alexander Zhang" userId="3448a9ef74456d05" providerId="LiveId" clId="{8EC08E00-3282-41CF-BCAA-B13C31A54F54}" dt="2023-04-25T07:39:13.737" v="659" actId="478"/>
          <ac:spMkLst>
            <pc:docMk/>
            <pc:sldMk cId="1610747582" sldId="260"/>
            <ac:spMk id="3" creationId="{73EC1A70-4115-9BBA-AE77-3CD345FA3A8C}"/>
          </ac:spMkLst>
        </pc:spChg>
        <pc:picChg chg="add mod">
          <ac:chgData name="Alexander Zhang" userId="3448a9ef74456d05" providerId="LiveId" clId="{8EC08E00-3282-41CF-BCAA-B13C31A54F54}" dt="2023-04-25T08:03:06.593" v="731" actId="1076"/>
          <ac:picMkLst>
            <pc:docMk/>
            <pc:sldMk cId="1610747582" sldId="260"/>
            <ac:picMk id="6" creationId="{AAE5E932-3B0D-6F99-0A30-A0125A2FEB7A}"/>
          </ac:picMkLst>
        </pc:picChg>
        <pc:picChg chg="add del mod">
          <ac:chgData name="Alexander Zhang" userId="3448a9ef74456d05" providerId="LiveId" clId="{8EC08E00-3282-41CF-BCAA-B13C31A54F54}" dt="2023-04-25T08:03:05.657" v="730" actId="1076"/>
          <ac:picMkLst>
            <pc:docMk/>
            <pc:sldMk cId="1610747582" sldId="260"/>
            <ac:picMk id="8" creationId="{33113DF6-441E-E755-B0E6-E94FAD63AF49}"/>
          </ac:picMkLst>
        </pc:picChg>
        <pc:picChg chg="add del mod">
          <ac:chgData name="Alexander Zhang" userId="3448a9ef74456d05" providerId="LiveId" clId="{8EC08E00-3282-41CF-BCAA-B13C31A54F54}" dt="2023-04-25T08:00:39.514" v="700" actId="478"/>
          <ac:picMkLst>
            <pc:docMk/>
            <pc:sldMk cId="1610747582" sldId="260"/>
            <ac:picMk id="10" creationId="{1603CBD1-BB40-813E-E2AC-B724962A838D}"/>
          </ac:picMkLst>
        </pc:picChg>
        <pc:picChg chg="add mod">
          <ac:chgData name="Alexander Zhang" userId="3448a9ef74456d05" providerId="LiveId" clId="{8EC08E00-3282-41CF-BCAA-B13C31A54F54}" dt="2023-04-25T08:03:59.335" v="736" actId="1076"/>
          <ac:picMkLst>
            <pc:docMk/>
            <pc:sldMk cId="1610747582" sldId="260"/>
            <ac:picMk id="12" creationId="{9E9FCD33-1C76-BBB1-39C0-4A43CB8D7822}"/>
          </ac:picMkLst>
        </pc:picChg>
        <pc:picChg chg="add del mod">
          <ac:chgData name="Alexander Zhang" userId="3448a9ef74456d05" providerId="LiveId" clId="{8EC08E00-3282-41CF-BCAA-B13C31A54F54}" dt="2023-04-25T08:01:53.991" v="718" actId="22"/>
          <ac:picMkLst>
            <pc:docMk/>
            <pc:sldMk cId="1610747582" sldId="260"/>
            <ac:picMk id="14" creationId="{43B652D5-D55E-C7F8-3A34-B9C88DFF4413}"/>
          </ac:picMkLst>
        </pc:picChg>
        <pc:picChg chg="add del mod">
          <ac:chgData name="Alexander Zhang" userId="3448a9ef74456d05" providerId="LiveId" clId="{8EC08E00-3282-41CF-BCAA-B13C31A54F54}" dt="2023-04-25T07:52:52.049" v="668" actId="478"/>
          <ac:picMkLst>
            <pc:docMk/>
            <pc:sldMk cId="1610747582" sldId="260"/>
            <ac:picMk id="2050" creationId="{2662E61E-242D-0FCC-CA6D-09AE9309A4E9}"/>
          </ac:picMkLst>
        </pc:picChg>
        <pc:picChg chg="add del mod">
          <ac:chgData name="Alexander Zhang" userId="3448a9ef74456d05" providerId="LiveId" clId="{8EC08E00-3282-41CF-BCAA-B13C31A54F54}" dt="2023-04-25T07:52:52.049" v="668" actId="478"/>
          <ac:picMkLst>
            <pc:docMk/>
            <pc:sldMk cId="1610747582" sldId="260"/>
            <ac:picMk id="2052" creationId="{C44B06CB-29A2-9E4B-DF05-D9BB7DF42600}"/>
          </ac:picMkLst>
        </pc:picChg>
      </pc:sldChg>
      <pc:sldChg chg="addSp delSp modSp new mod modNotesTx">
        <pc:chgData name="Alexander Zhang" userId="3448a9ef74456d05" providerId="LiveId" clId="{8EC08E00-3282-41CF-BCAA-B13C31A54F54}" dt="2023-04-29T13:58:32.377" v="18668"/>
        <pc:sldMkLst>
          <pc:docMk/>
          <pc:sldMk cId="3930642599" sldId="261"/>
        </pc:sldMkLst>
        <pc:spChg chg="mod">
          <ac:chgData name="Alexander Zhang" userId="3448a9ef74456d05" providerId="LiveId" clId="{8EC08E00-3282-41CF-BCAA-B13C31A54F54}" dt="2023-04-25T08:23:17.681" v="1097" actId="20577"/>
          <ac:spMkLst>
            <pc:docMk/>
            <pc:sldMk cId="3930642599" sldId="261"/>
            <ac:spMk id="2" creationId="{E1B725B2-9E07-18BF-6CAB-E864EBAC71F0}"/>
          </ac:spMkLst>
        </pc:spChg>
        <pc:spChg chg="del">
          <ac:chgData name="Alexander Zhang" userId="3448a9ef74456d05" providerId="LiveId" clId="{8EC08E00-3282-41CF-BCAA-B13C31A54F54}" dt="2023-04-25T08:24:08.722" v="1098" actId="478"/>
          <ac:spMkLst>
            <pc:docMk/>
            <pc:sldMk cId="3930642599" sldId="261"/>
            <ac:spMk id="3" creationId="{35AF4041-F3D5-2242-9A09-5E49C4C94A05}"/>
          </ac:spMkLst>
        </pc:spChg>
        <pc:spChg chg="mod">
          <ac:chgData name="Alexander Zhang" userId="3448a9ef74456d05" providerId="LiveId" clId="{8EC08E00-3282-41CF-BCAA-B13C31A54F54}" dt="2023-04-25T08:24:25.938" v="1105" actId="20577"/>
          <ac:spMkLst>
            <pc:docMk/>
            <pc:sldMk cId="3930642599" sldId="261"/>
            <ac:spMk id="4" creationId="{A7E82AD1-4068-3FCC-571A-D57EA68B5AEA}"/>
          </ac:spMkLst>
        </pc:spChg>
        <pc:spChg chg="add mod">
          <ac:chgData name="Alexander Zhang" userId="3448a9ef74456d05" providerId="LiveId" clId="{8EC08E00-3282-41CF-BCAA-B13C31A54F54}" dt="2023-04-25T08:30:34.446" v="1149" actId="207"/>
          <ac:spMkLst>
            <pc:docMk/>
            <pc:sldMk cId="3930642599" sldId="261"/>
            <ac:spMk id="5" creationId="{BD4A87DD-FBE0-A6D4-55C8-E39E1E832570}"/>
          </ac:spMkLst>
        </pc:spChg>
        <pc:spChg chg="add mod">
          <ac:chgData name="Alexander Zhang" userId="3448a9ef74456d05" providerId="LiveId" clId="{8EC08E00-3282-41CF-BCAA-B13C31A54F54}" dt="2023-04-25T08:28:12.875" v="1128" actId="404"/>
          <ac:spMkLst>
            <pc:docMk/>
            <pc:sldMk cId="3930642599" sldId="261"/>
            <ac:spMk id="6" creationId="{527C71F0-999C-E45C-F552-B061FFD31D6B}"/>
          </ac:spMkLst>
        </pc:spChg>
        <pc:picChg chg="add mod">
          <ac:chgData name="Alexander Zhang" userId="3448a9ef74456d05" providerId="LiveId" clId="{8EC08E00-3282-41CF-BCAA-B13C31A54F54}" dt="2023-04-25T08:24:23.839" v="1104" actId="1076"/>
          <ac:picMkLst>
            <pc:docMk/>
            <pc:sldMk cId="3930642599" sldId="261"/>
            <ac:picMk id="5122" creationId="{A5C3B8AD-7167-AA0A-7779-2EB94AFB919C}"/>
          </ac:picMkLst>
        </pc:picChg>
      </pc:sldChg>
      <pc:sldChg chg="addSp delSp modSp new mod ord setBg modNotesTx">
        <pc:chgData name="Alexander Zhang" userId="3448a9ef74456d05" providerId="LiveId" clId="{8EC08E00-3282-41CF-BCAA-B13C31A54F54}" dt="2023-04-29T13:58:04.190" v="18664"/>
        <pc:sldMkLst>
          <pc:docMk/>
          <pc:sldMk cId="504474389" sldId="262"/>
        </pc:sldMkLst>
        <pc:spChg chg="mod">
          <ac:chgData name="Alexander Zhang" userId="3448a9ef74456d05" providerId="LiveId" clId="{8EC08E00-3282-41CF-BCAA-B13C31A54F54}" dt="2023-04-25T08:17:43.621" v="974" actId="26606"/>
          <ac:spMkLst>
            <pc:docMk/>
            <pc:sldMk cId="504474389" sldId="262"/>
            <ac:spMk id="2" creationId="{C9FA38BC-8430-EFEC-3211-6DFFE1D080D2}"/>
          </ac:spMkLst>
        </pc:spChg>
        <pc:spChg chg="del">
          <ac:chgData name="Alexander Zhang" userId="3448a9ef74456d05" providerId="LiveId" clId="{8EC08E00-3282-41CF-BCAA-B13C31A54F54}" dt="2023-04-25T08:06:43.850" v="738" actId="478"/>
          <ac:spMkLst>
            <pc:docMk/>
            <pc:sldMk cId="504474389" sldId="262"/>
            <ac:spMk id="3" creationId="{A56861A0-0763-58DC-BE75-DED2C4F98C71}"/>
          </ac:spMkLst>
        </pc:spChg>
        <pc:spChg chg="mod ord">
          <ac:chgData name="Alexander Zhang" userId="3448a9ef74456d05" providerId="LiveId" clId="{8EC08E00-3282-41CF-BCAA-B13C31A54F54}" dt="2023-04-25T08:17:43.621" v="974" actId="26606"/>
          <ac:spMkLst>
            <pc:docMk/>
            <pc:sldMk cId="504474389" sldId="262"/>
            <ac:spMk id="4" creationId="{E7A7C6CA-6D34-9801-35E4-9611F172A03C}"/>
          </ac:spMkLst>
        </pc:spChg>
        <pc:spChg chg="add mod ord">
          <ac:chgData name="Alexander Zhang" userId="3448a9ef74456d05" providerId="LiveId" clId="{8EC08E00-3282-41CF-BCAA-B13C31A54F54}" dt="2023-04-25T08:30:50.205" v="1152" actId="207"/>
          <ac:spMkLst>
            <pc:docMk/>
            <pc:sldMk cId="504474389" sldId="262"/>
            <ac:spMk id="5" creationId="{E8BDC57E-584E-F9AB-2809-D4ABCF6E815C}"/>
          </ac:spMkLst>
        </pc:spChg>
        <pc:spChg chg="add del">
          <ac:chgData name="Alexander Zhang" userId="3448a9ef74456d05" providerId="LiveId" clId="{8EC08E00-3282-41CF-BCAA-B13C31A54F54}" dt="2023-04-25T08:17:30.990" v="966" actId="26606"/>
          <ac:spMkLst>
            <pc:docMk/>
            <pc:sldMk cId="504474389" sldId="262"/>
            <ac:spMk id="4105" creationId="{AD2000D4-07EE-41F0-A795-C18E067804E6}"/>
          </ac:spMkLst>
        </pc:spChg>
        <pc:spChg chg="add del">
          <ac:chgData name="Alexander Zhang" userId="3448a9ef74456d05" providerId="LiveId" clId="{8EC08E00-3282-41CF-BCAA-B13C31A54F54}" dt="2023-04-25T08:17:31.900" v="968" actId="26606"/>
          <ac:spMkLst>
            <pc:docMk/>
            <pc:sldMk cId="504474389" sldId="262"/>
            <ac:spMk id="4112" creationId="{6B92FAF7-0AD3-4B47-9111-D0E9CD79E247}"/>
          </ac:spMkLst>
        </pc:spChg>
        <pc:spChg chg="add del">
          <ac:chgData name="Alexander Zhang" userId="3448a9ef74456d05" providerId="LiveId" clId="{8EC08E00-3282-41CF-BCAA-B13C31A54F54}" dt="2023-04-25T08:17:32.441" v="970" actId="26606"/>
          <ac:spMkLst>
            <pc:docMk/>
            <pc:sldMk cId="504474389" sldId="262"/>
            <ac:spMk id="4119" creationId="{AD2000D4-07EE-41F0-A795-C18E067804E6}"/>
          </ac:spMkLst>
        </pc:spChg>
        <pc:spChg chg="add del">
          <ac:chgData name="Alexander Zhang" userId="3448a9ef74456d05" providerId="LiveId" clId="{8EC08E00-3282-41CF-BCAA-B13C31A54F54}" dt="2023-04-25T08:17:37.453" v="972" actId="26606"/>
          <ac:spMkLst>
            <pc:docMk/>
            <pc:sldMk cId="504474389" sldId="262"/>
            <ac:spMk id="4121" creationId="{F83B1BEA-1159-4AE5-AD9B-9440E5189009}"/>
          </ac:spMkLst>
        </pc:spChg>
        <pc:spChg chg="add del">
          <ac:chgData name="Alexander Zhang" userId="3448a9ef74456d05" providerId="LiveId" clId="{8EC08E00-3282-41CF-BCAA-B13C31A54F54}" dt="2023-04-25T08:17:37.453" v="972" actId="26606"/>
          <ac:spMkLst>
            <pc:docMk/>
            <pc:sldMk cId="504474389" sldId="262"/>
            <ac:spMk id="4122" creationId="{5D50C310-510F-45B8-81D2-BE905D5C6D58}"/>
          </ac:spMkLst>
        </pc:spChg>
        <pc:spChg chg="add del">
          <ac:chgData name="Alexander Zhang" userId="3448a9ef74456d05" providerId="LiveId" clId="{8EC08E00-3282-41CF-BCAA-B13C31A54F54}" dt="2023-04-25T08:17:43.621" v="974" actId="26606"/>
          <ac:spMkLst>
            <pc:docMk/>
            <pc:sldMk cId="504474389" sldId="262"/>
            <ac:spMk id="4124" creationId="{08BC803E-13F3-4DAB-B17C-BEB0076164B7}"/>
          </ac:spMkLst>
        </pc:spChg>
        <pc:spChg chg="add del">
          <ac:chgData name="Alexander Zhang" userId="3448a9ef74456d05" providerId="LiveId" clId="{8EC08E00-3282-41CF-BCAA-B13C31A54F54}" dt="2023-04-25T08:17:43.621" v="974" actId="26606"/>
          <ac:spMkLst>
            <pc:docMk/>
            <pc:sldMk cId="504474389" sldId="262"/>
            <ac:spMk id="4125" creationId="{39D85F1B-3302-4DB9-81B1-038ADCE4DEAC}"/>
          </ac:spMkLst>
        </pc:spChg>
        <pc:grpChg chg="add del">
          <ac:chgData name="Alexander Zhang" userId="3448a9ef74456d05" providerId="LiveId" clId="{8EC08E00-3282-41CF-BCAA-B13C31A54F54}" dt="2023-04-25T08:17:31.900" v="968" actId="26606"/>
          <ac:grpSpMkLst>
            <pc:docMk/>
            <pc:sldMk cId="504474389" sldId="262"/>
            <ac:grpSpMk id="4107" creationId="{D6A77139-BADB-4B2C-BD41-B67A4D37D758}"/>
          </ac:grpSpMkLst>
        </pc:grpChg>
        <pc:grpChg chg="add del">
          <ac:chgData name="Alexander Zhang" userId="3448a9ef74456d05" providerId="LiveId" clId="{8EC08E00-3282-41CF-BCAA-B13C31A54F54}" dt="2023-04-25T08:17:31.900" v="968" actId="26606"/>
          <ac:grpSpMkLst>
            <pc:docMk/>
            <pc:sldMk cId="504474389" sldId="262"/>
            <ac:grpSpMk id="4113" creationId="{2786ABD8-AB9F-46F2-A7D9-36F1F7338CF9}"/>
          </ac:grpSpMkLst>
        </pc:grpChg>
        <pc:picChg chg="add del mod">
          <ac:chgData name="Alexander Zhang" userId="3448a9ef74456d05" providerId="LiveId" clId="{8EC08E00-3282-41CF-BCAA-B13C31A54F54}" dt="2023-04-25T08:17:49.172" v="980"/>
          <ac:picMkLst>
            <pc:docMk/>
            <pc:sldMk cId="504474389" sldId="262"/>
            <ac:picMk id="6" creationId="{01E3DFF3-1D7A-0746-E684-E51ADB84F903}"/>
          </ac:picMkLst>
        </pc:picChg>
        <pc:picChg chg="add del mod">
          <ac:chgData name="Alexander Zhang" userId="3448a9ef74456d05" providerId="LiveId" clId="{8EC08E00-3282-41CF-BCAA-B13C31A54F54}" dt="2023-04-25T08:17:49.172" v="980"/>
          <ac:picMkLst>
            <pc:docMk/>
            <pc:sldMk cId="504474389" sldId="262"/>
            <ac:picMk id="7" creationId="{90005188-108E-8893-5924-E23A8057A765}"/>
          </ac:picMkLst>
        </pc:picChg>
        <pc:picChg chg="add mod">
          <ac:chgData name="Alexander Zhang" userId="3448a9ef74456d05" providerId="LiveId" clId="{8EC08E00-3282-41CF-BCAA-B13C31A54F54}" dt="2023-04-25T08:18:47.121" v="996" actId="1076"/>
          <ac:picMkLst>
            <pc:docMk/>
            <pc:sldMk cId="504474389" sldId="262"/>
            <ac:picMk id="8" creationId="{AAB89F38-8911-57DF-6C22-1246A462A237}"/>
          </ac:picMkLst>
        </pc:picChg>
        <pc:picChg chg="add mod">
          <ac:chgData name="Alexander Zhang" userId="3448a9ef74456d05" providerId="LiveId" clId="{8EC08E00-3282-41CF-BCAA-B13C31A54F54}" dt="2023-04-25T08:18:49.235" v="997" actId="1076"/>
          <ac:picMkLst>
            <pc:docMk/>
            <pc:sldMk cId="504474389" sldId="262"/>
            <ac:picMk id="9" creationId="{43E24464-0ACD-75F9-A3A0-2DB8D9084B4F}"/>
          </ac:picMkLst>
        </pc:picChg>
        <pc:picChg chg="add del mod ord">
          <ac:chgData name="Alexander Zhang" userId="3448a9ef74456d05" providerId="LiveId" clId="{8EC08E00-3282-41CF-BCAA-B13C31A54F54}" dt="2023-04-25T08:17:54.310" v="983" actId="21"/>
          <ac:picMkLst>
            <pc:docMk/>
            <pc:sldMk cId="504474389" sldId="262"/>
            <ac:picMk id="4098" creationId="{F7459791-A3A2-49D7-AE86-83FCDABC8A64}"/>
          </ac:picMkLst>
        </pc:picChg>
        <pc:picChg chg="add del mod ord">
          <ac:chgData name="Alexander Zhang" userId="3448a9ef74456d05" providerId="LiveId" clId="{8EC08E00-3282-41CF-BCAA-B13C31A54F54}" dt="2023-04-25T08:17:54.310" v="983" actId="21"/>
          <ac:picMkLst>
            <pc:docMk/>
            <pc:sldMk cId="504474389" sldId="262"/>
            <ac:picMk id="4100" creationId="{69484341-FE8E-1F07-B490-695F15EBBFBF}"/>
          </ac:picMkLst>
        </pc:picChg>
      </pc:sldChg>
      <pc:sldChg chg="addSp delSp modSp new mod modTransition modNotesTx">
        <pc:chgData name="Alexander Zhang" userId="3448a9ef74456d05" providerId="LiveId" clId="{8EC08E00-3282-41CF-BCAA-B13C31A54F54}" dt="2023-04-29T13:58:40.723" v="18669"/>
        <pc:sldMkLst>
          <pc:docMk/>
          <pc:sldMk cId="1644185324" sldId="263"/>
        </pc:sldMkLst>
        <pc:spChg chg="mod">
          <ac:chgData name="Alexander Zhang" userId="3448a9ef74456d05" providerId="LiveId" clId="{8EC08E00-3282-41CF-BCAA-B13C31A54F54}" dt="2023-04-25T08:31:21.386" v="1231" actId="20577"/>
          <ac:spMkLst>
            <pc:docMk/>
            <pc:sldMk cId="1644185324" sldId="263"/>
            <ac:spMk id="2" creationId="{5EC967BC-4E51-F73E-0BDF-E652E96E3D93}"/>
          </ac:spMkLst>
        </pc:spChg>
        <pc:spChg chg="mod">
          <ac:chgData name="Alexander Zhang" userId="3448a9ef74456d05" providerId="LiveId" clId="{8EC08E00-3282-41CF-BCAA-B13C31A54F54}" dt="2023-04-29T08:39:07.250" v="10732" actId="20577"/>
          <ac:spMkLst>
            <pc:docMk/>
            <pc:sldMk cId="1644185324" sldId="263"/>
            <ac:spMk id="3" creationId="{15E026A3-5F83-6A05-6CC7-09C1D1161DDE}"/>
          </ac:spMkLst>
        </pc:spChg>
        <pc:spChg chg="add del mod">
          <ac:chgData name="Alexander Zhang" userId="3448a9ef74456d05" providerId="LiveId" clId="{8EC08E00-3282-41CF-BCAA-B13C31A54F54}" dt="2023-04-25T08:42:09.670" v="1953"/>
          <ac:spMkLst>
            <pc:docMk/>
            <pc:sldMk cId="1644185324" sldId="263"/>
            <ac:spMk id="5" creationId="{ECC433CD-AF2C-0B02-F288-1F9B42ED2D54}"/>
          </ac:spMkLst>
        </pc:spChg>
      </pc:sldChg>
      <pc:sldChg chg="new del">
        <pc:chgData name="Alexander Zhang" userId="3448a9ef74456d05" providerId="LiveId" clId="{8EC08E00-3282-41CF-BCAA-B13C31A54F54}" dt="2023-04-25T08:42:15.400" v="1956" actId="47"/>
        <pc:sldMkLst>
          <pc:docMk/>
          <pc:sldMk cId="768395788" sldId="264"/>
        </pc:sldMkLst>
      </pc:sldChg>
      <pc:sldChg chg="addSp delSp modSp add del mod modTransition">
        <pc:chgData name="Alexander Zhang" userId="3448a9ef74456d05" providerId="LiveId" clId="{8EC08E00-3282-41CF-BCAA-B13C31A54F54}" dt="2023-04-28T07:50:37.178" v="2301" actId="47"/>
        <pc:sldMkLst>
          <pc:docMk/>
          <pc:sldMk cId="3805627187" sldId="265"/>
        </pc:sldMkLst>
        <pc:spChg chg="mod">
          <ac:chgData name="Alexander Zhang" userId="3448a9ef74456d05" providerId="LiveId" clId="{8EC08E00-3282-41CF-BCAA-B13C31A54F54}" dt="2023-04-25T08:43:42.323" v="1980" actId="255"/>
          <ac:spMkLst>
            <pc:docMk/>
            <pc:sldMk cId="3805627187" sldId="265"/>
            <ac:spMk id="3" creationId="{15E026A3-5F83-6A05-6CC7-09C1D1161DDE}"/>
          </ac:spMkLst>
        </pc:spChg>
        <pc:spChg chg="add del mod">
          <ac:chgData name="Alexander Zhang" userId="3448a9ef74456d05" providerId="LiveId" clId="{8EC08E00-3282-41CF-BCAA-B13C31A54F54}" dt="2023-04-25T08:49:08.951" v="2090" actId="21"/>
          <ac:spMkLst>
            <pc:docMk/>
            <pc:sldMk cId="3805627187" sldId="265"/>
            <ac:spMk id="6" creationId="{D8D21D33-1E17-5F75-CB68-0347371E72E2}"/>
          </ac:spMkLst>
        </pc:spChg>
      </pc:sldChg>
      <pc:sldChg chg="addSp modSp new mod modNotesTx">
        <pc:chgData name="Alexander Zhang" userId="3448a9ef74456d05" providerId="LiveId" clId="{8EC08E00-3282-41CF-BCAA-B13C31A54F54}" dt="2023-04-29T13:58:46.651" v="18670"/>
        <pc:sldMkLst>
          <pc:docMk/>
          <pc:sldMk cId="1443986923" sldId="266"/>
        </pc:sldMkLst>
        <pc:spChg chg="mod">
          <ac:chgData name="Alexander Zhang" userId="3448a9ef74456d05" providerId="LiveId" clId="{8EC08E00-3282-41CF-BCAA-B13C31A54F54}" dt="2023-04-25T08:51:20.338" v="2226" actId="1076"/>
          <ac:spMkLst>
            <pc:docMk/>
            <pc:sldMk cId="1443986923" sldId="266"/>
            <ac:spMk id="2" creationId="{3454E722-F936-0F50-E6C3-70A6DFD7D467}"/>
          </ac:spMkLst>
        </pc:spChg>
        <pc:spChg chg="mod">
          <ac:chgData name="Alexander Zhang" userId="3448a9ef74456d05" providerId="LiveId" clId="{8EC08E00-3282-41CF-BCAA-B13C31A54F54}" dt="2023-04-29T08:40:12.932" v="10949" actId="27636"/>
          <ac:spMkLst>
            <pc:docMk/>
            <pc:sldMk cId="1443986923" sldId="266"/>
            <ac:spMk id="3" creationId="{197513FE-8763-24F2-9954-37E4634159A7}"/>
          </ac:spMkLst>
        </pc:spChg>
        <pc:spChg chg="add mod ord">
          <ac:chgData name="Alexander Zhang" userId="3448a9ef74456d05" providerId="LiveId" clId="{8EC08E00-3282-41CF-BCAA-B13C31A54F54}" dt="2023-04-25T08:52:52.950" v="2235" actId="14100"/>
          <ac:spMkLst>
            <pc:docMk/>
            <pc:sldMk cId="1443986923" sldId="266"/>
            <ac:spMk id="5" creationId="{E105C85F-EC95-791F-7BCD-BECAA90276CE}"/>
          </ac:spMkLst>
        </pc:spChg>
      </pc:sldChg>
      <pc:sldChg chg="add del">
        <pc:chgData name="Alexander Zhang" userId="3448a9ef74456d05" providerId="LiveId" clId="{8EC08E00-3282-41CF-BCAA-B13C31A54F54}" dt="2023-04-25T08:42:17.983" v="1958"/>
        <pc:sldMkLst>
          <pc:docMk/>
          <pc:sldMk cId="3929990434" sldId="266"/>
        </pc:sldMkLst>
      </pc:sldChg>
      <pc:sldChg chg="modSp add del mod">
        <pc:chgData name="Alexander Zhang" userId="3448a9ef74456d05" providerId="LiveId" clId="{8EC08E00-3282-41CF-BCAA-B13C31A54F54}" dt="2023-04-25T08:54:01.951" v="2257" actId="47"/>
        <pc:sldMkLst>
          <pc:docMk/>
          <pc:sldMk cId="958660648" sldId="267"/>
        </pc:sldMkLst>
        <pc:spChg chg="mod">
          <ac:chgData name="Alexander Zhang" userId="3448a9ef74456d05" providerId="LiveId" clId="{8EC08E00-3282-41CF-BCAA-B13C31A54F54}" dt="2023-04-25T08:53:32.996" v="2255" actId="27636"/>
          <ac:spMkLst>
            <pc:docMk/>
            <pc:sldMk cId="958660648" sldId="267"/>
            <ac:spMk id="8" creationId="{00000000-0000-0000-0000-000000000000}"/>
          </ac:spMkLst>
        </pc:spChg>
      </pc:sldChg>
      <pc:sldChg chg="addSp delSp modSp new mod modNotesTx">
        <pc:chgData name="Alexander Zhang" userId="3448a9ef74456d05" providerId="LiveId" clId="{8EC08E00-3282-41CF-BCAA-B13C31A54F54}" dt="2023-04-29T13:59:35.716" v="18686" actId="20577"/>
        <pc:sldMkLst>
          <pc:docMk/>
          <pc:sldMk cId="1749982893" sldId="268"/>
        </pc:sldMkLst>
        <pc:spChg chg="mod">
          <ac:chgData name="Alexander Zhang" userId="3448a9ef74456d05" providerId="LiveId" clId="{8EC08E00-3282-41CF-BCAA-B13C31A54F54}" dt="2023-04-28T07:56:33.357" v="2339" actId="313"/>
          <ac:spMkLst>
            <pc:docMk/>
            <pc:sldMk cId="1749982893" sldId="268"/>
            <ac:spMk id="2" creationId="{E292F77D-D403-997F-3760-142453F47F43}"/>
          </ac:spMkLst>
        </pc:spChg>
        <pc:spChg chg="del">
          <ac:chgData name="Alexander Zhang" userId="3448a9ef74456d05" providerId="LiveId" clId="{8EC08E00-3282-41CF-BCAA-B13C31A54F54}" dt="2023-04-25T08:54:09.974" v="2272" actId="478"/>
          <ac:spMkLst>
            <pc:docMk/>
            <pc:sldMk cId="1749982893" sldId="268"/>
            <ac:spMk id="3" creationId="{87BA83F9-1214-70C1-E400-E9125BE85C3A}"/>
          </ac:spMkLst>
        </pc:spChg>
        <pc:spChg chg="add del">
          <ac:chgData name="Alexander Zhang" userId="3448a9ef74456d05" providerId="LiveId" clId="{8EC08E00-3282-41CF-BCAA-B13C31A54F54}" dt="2023-04-25T08:55:57.203" v="2285" actId="478"/>
          <ac:spMkLst>
            <pc:docMk/>
            <pc:sldMk cId="1749982893" sldId="268"/>
            <ac:spMk id="6" creationId="{A1CA5DEC-7C1E-9095-763A-66611774F4D9}"/>
          </ac:spMkLst>
        </pc:spChg>
        <pc:spChg chg="add mod">
          <ac:chgData name="Alexander Zhang" userId="3448a9ef74456d05" providerId="LiveId" clId="{8EC08E00-3282-41CF-BCAA-B13C31A54F54}" dt="2023-04-29T08:56:57.779" v="11308" actId="20577"/>
          <ac:spMkLst>
            <pc:docMk/>
            <pc:sldMk cId="1749982893" sldId="268"/>
            <ac:spMk id="11" creationId="{07ABAFAF-F3F2-9D5A-379C-1C3466E98862}"/>
          </ac:spMkLst>
        </pc:spChg>
        <pc:graphicFrameChg chg="add del mod">
          <ac:chgData name="Alexander Zhang" userId="3448a9ef74456d05" providerId="LiveId" clId="{8EC08E00-3282-41CF-BCAA-B13C31A54F54}" dt="2023-04-25T08:55:55.834" v="2284" actId="478"/>
          <ac:graphicFrameMkLst>
            <pc:docMk/>
            <pc:sldMk cId="1749982893" sldId="268"/>
            <ac:graphicFrameMk id="5" creationId="{A4584C01-1CE2-D504-75FA-555431C7643B}"/>
          </ac:graphicFrameMkLst>
        </pc:graphicFrameChg>
        <pc:picChg chg="add del mod">
          <ac:chgData name="Alexander Zhang" userId="3448a9ef74456d05" providerId="LiveId" clId="{8EC08E00-3282-41CF-BCAA-B13C31A54F54}" dt="2023-04-25T08:57:37.389" v="2293" actId="478"/>
          <ac:picMkLst>
            <pc:docMk/>
            <pc:sldMk cId="1749982893" sldId="268"/>
            <ac:picMk id="8" creationId="{7623085D-0433-5CCB-9D69-580CE243C75F}"/>
          </ac:picMkLst>
        </pc:picChg>
        <pc:picChg chg="add mod">
          <ac:chgData name="Alexander Zhang" userId="3448a9ef74456d05" providerId="LiveId" clId="{8EC08E00-3282-41CF-BCAA-B13C31A54F54}" dt="2023-04-28T07:56:14.764" v="2318" actId="1076"/>
          <ac:picMkLst>
            <pc:docMk/>
            <pc:sldMk cId="1749982893" sldId="268"/>
            <ac:picMk id="10" creationId="{BCA1CDBB-AC5E-7D85-A757-350A0C739297}"/>
          </ac:picMkLst>
        </pc:picChg>
      </pc:sldChg>
      <pc:sldChg chg="addSp delSp modSp new mod modNotesTx">
        <pc:chgData name="Alexander Zhang" userId="3448a9ef74456d05" providerId="LiveId" clId="{8EC08E00-3282-41CF-BCAA-B13C31A54F54}" dt="2023-04-29T14:00:38.270" v="18693"/>
        <pc:sldMkLst>
          <pc:docMk/>
          <pc:sldMk cId="451932192" sldId="269"/>
        </pc:sldMkLst>
        <pc:spChg chg="mod">
          <ac:chgData name="Alexander Zhang" userId="3448a9ef74456d05" providerId="LiveId" clId="{8EC08E00-3282-41CF-BCAA-B13C31A54F54}" dt="2023-04-28T08:03:27.694" v="2561" actId="20577"/>
          <ac:spMkLst>
            <pc:docMk/>
            <pc:sldMk cId="451932192" sldId="269"/>
            <ac:spMk id="2" creationId="{5C1BAD15-3BC5-1A22-D6AD-3757E409B08C}"/>
          </ac:spMkLst>
        </pc:spChg>
        <pc:spChg chg="del">
          <ac:chgData name="Alexander Zhang" userId="3448a9ef74456d05" providerId="LiveId" clId="{8EC08E00-3282-41CF-BCAA-B13C31A54F54}" dt="2023-04-28T08:22:04.146" v="2569"/>
          <ac:spMkLst>
            <pc:docMk/>
            <pc:sldMk cId="451932192" sldId="269"/>
            <ac:spMk id="3" creationId="{9A7169B2-07D7-5130-5500-C227D31C048B}"/>
          </ac:spMkLst>
        </pc:spChg>
        <pc:spChg chg="add mod">
          <ac:chgData name="Alexander Zhang" userId="3448a9ef74456d05" providerId="LiveId" clId="{8EC08E00-3282-41CF-BCAA-B13C31A54F54}" dt="2023-04-28T13:09:52.588" v="4813" actId="207"/>
          <ac:spMkLst>
            <pc:docMk/>
            <pc:sldMk cId="451932192" sldId="269"/>
            <ac:spMk id="8" creationId="{CC3AD165-E7DC-8852-F607-8FAE5D91538D}"/>
          </ac:spMkLst>
        </pc:spChg>
        <pc:spChg chg="add del mod">
          <ac:chgData name="Alexander Zhang" userId="3448a9ef74456d05" providerId="LiveId" clId="{8EC08E00-3282-41CF-BCAA-B13C31A54F54}" dt="2023-04-28T08:23:14.514" v="2617"/>
          <ac:spMkLst>
            <pc:docMk/>
            <pc:sldMk cId="451932192" sldId="269"/>
            <ac:spMk id="10" creationId="{7009EA55-75C6-81C4-53B5-43414255642F}"/>
          </ac:spMkLst>
        </pc:spChg>
        <pc:graphicFrameChg chg="add del mod">
          <ac:chgData name="Alexander Zhang" userId="3448a9ef74456d05" providerId="LiveId" clId="{8EC08E00-3282-41CF-BCAA-B13C31A54F54}" dt="2023-04-28T08:21:27.890" v="2568" actId="478"/>
          <ac:graphicFrameMkLst>
            <pc:docMk/>
            <pc:sldMk cId="451932192" sldId="269"/>
            <ac:graphicFrameMk id="5" creationId="{1DF29B39-28E8-25D7-06C1-FC00B7B3D1D7}"/>
          </ac:graphicFrameMkLst>
        </pc:graphicFrameChg>
        <pc:picChg chg="add del mod">
          <ac:chgData name="Alexander Zhang" userId="3448a9ef74456d05" providerId="LiveId" clId="{8EC08E00-3282-41CF-BCAA-B13C31A54F54}" dt="2023-04-28T08:23:11.958" v="2616" actId="478"/>
          <ac:picMkLst>
            <pc:docMk/>
            <pc:sldMk cId="451932192" sldId="269"/>
            <ac:picMk id="7" creationId="{915E1535-0372-9A8E-FBFE-5575A75AE43E}"/>
          </ac:picMkLst>
        </pc:picChg>
        <pc:picChg chg="add mod">
          <ac:chgData name="Alexander Zhang" userId="3448a9ef74456d05" providerId="LiveId" clId="{8EC08E00-3282-41CF-BCAA-B13C31A54F54}" dt="2023-04-28T08:23:22.577" v="2620" actId="1076"/>
          <ac:picMkLst>
            <pc:docMk/>
            <pc:sldMk cId="451932192" sldId="269"/>
            <ac:picMk id="12" creationId="{A66E2AE6-1F02-A00D-05B4-106038A690A8}"/>
          </ac:picMkLst>
        </pc:picChg>
      </pc:sldChg>
      <pc:sldChg chg="modSp add mod modNotesTx">
        <pc:chgData name="Alexander Zhang" userId="3448a9ef74456d05" providerId="LiveId" clId="{8EC08E00-3282-41CF-BCAA-B13C31A54F54}" dt="2023-04-29T13:59:00.726" v="18672"/>
        <pc:sldMkLst>
          <pc:docMk/>
          <pc:sldMk cId="618626795" sldId="270"/>
        </pc:sldMkLst>
        <pc:spChg chg="mod">
          <ac:chgData name="Alexander Zhang" userId="3448a9ef74456d05" providerId="LiveId" clId="{8EC08E00-3282-41CF-BCAA-B13C31A54F54}" dt="2023-04-28T07:59:41.525" v="2531" actId="14100"/>
          <ac:spMkLst>
            <pc:docMk/>
            <pc:sldMk cId="618626795" sldId="270"/>
            <ac:spMk id="8" creationId="{00000000-0000-0000-0000-000000000000}"/>
          </ac:spMkLst>
        </pc:spChg>
      </pc:sldChg>
      <pc:sldChg chg="addSp delSp modSp new mod modNotesTx">
        <pc:chgData name="Alexander Zhang" userId="3448a9ef74456d05" providerId="LiveId" clId="{8EC08E00-3282-41CF-BCAA-B13C31A54F54}" dt="2023-04-29T14:00:59.798" v="18695"/>
        <pc:sldMkLst>
          <pc:docMk/>
          <pc:sldMk cId="1431711380" sldId="271"/>
        </pc:sldMkLst>
        <pc:spChg chg="mod">
          <ac:chgData name="Alexander Zhang" userId="3448a9ef74456d05" providerId="LiveId" clId="{8EC08E00-3282-41CF-BCAA-B13C31A54F54}" dt="2023-04-28T08:25:28.353" v="2764" actId="20577"/>
          <ac:spMkLst>
            <pc:docMk/>
            <pc:sldMk cId="1431711380" sldId="271"/>
            <ac:spMk id="2" creationId="{5CBD1522-6DF4-4A6A-9229-D1A6CDB1C7E4}"/>
          </ac:spMkLst>
        </pc:spChg>
        <pc:spChg chg="del">
          <ac:chgData name="Alexander Zhang" userId="3448a9ef74456d05" providerId="LiveId" clId="{8EC08E00-3282-41CF-BCAA-B13C31A54F54}" dt="2023-04-28T08:25:30.601" v="2765" actId="478"/>
          <ac:spMkLst>
            <pc:docMk/>
            <pc:sldMk cId="1431711380" sldId="271"/>
            <ac:spMk id="3" creationId="{17C2FD47-9139-90F7-11CE-A46E2B31CDC4}"/>
          </ac:spMkLst>
        </pc:spChg>
        <pc:spChg chg="add del">
          <ac:chgData name="Alexander Zhang" userId="3448a9ef74456d05" providerId="LiveId" clId="{8EC08E00-3282-41CF-BCAA-B13C31A54F54}" dt="2023-04-28T08:27:34.398" v="2780" actId="22"/>
          <ac:spMkLst>
            <pc:docMk/>
            <pc:sldMk cId="1431711380" sldId="271"/>
            <ac:spMk id="8" creationId="{01EAE8E9-DEA6-EA06-204C-905F8B553D03}"/>
          </ac:spMkLst>
        </pc:spChg>
        <pc:spChg chg="add mod">
          <ac:chgData name="Alexander Zhang" userId="3448a9ef74456d05" providerId="LiveId" clId="{8EC08E00-3282-41CF-BCAA-B13C31A54F54}" dt="2023-04-28T09:21:52.191" v="3734" actId="1076"/>
          <ac:spMkLst>
            <pc:docMk/>
            <pc:sldMk cId="1431711380" sldId="271"/>
            <ac:spMk id="13" creationId="{97E2B879-F58E-D3EA-B824-10D07703B07A}"/>
          </ac:spMkLst>
        </pc:spChg>
        <pc:spChg chg="add mod">
          <ac:chgData name="Alexander Zhang" userId="3448a9ef74456d05" providerId="LiveId" clId="{8EC08E00-3282-41CF-BCAA-B13C31A54F54}" dt="2023-04-28T08:46:12.527" v="3130" actId="1076"/>
          <ac:spMkLst>
            <pc:docMk/>
            <pc:sldMk cId="1431711380" sldId="271"/>
            <ac:spMk id="14" creationId="{0B7C7A5F-0E79-D001-D66F-FFC7CC1A855C}"/>
          </ac:spMkLst>
        </pc:spChg>
        <pc:spChg chg="add mod">
          <ac:chgData name="Alexander Zhang" userId="3448a9ef74456d05" providerId="LiveId" clId="{8EC08E00-3282-41CF-BCAA-B13C31A54F54}" dt="2023-04-28T08:57:54.410" v="3395" actId="1076"/>
          <ac:spMkLst>
            <pc:docMk/>
            <pc:sldMk cId="1431711380" sldId="271"/>
            <ac:spMk id="17" creationId="{4E0F305A-7C05-6FE9-134C-3A3C2253C566}"/>
          </ac:spMkLst>
        </pc:spChg>
        <pc:picChg chg="add mod">
          <ac:chgData name="Alexander Zhang" userId="3448a9ef74456d05" providerId="LiveId" clId="{8EC08E00-3282-41CF-BCAA-B13C31A54F54}" dt="2023-04-28T08:57:48.347" v="3392" actId="1076"/>
          <ac:picMkLst>
            <pc:docMk/>
            <pc:sldMk cId="1431711380" sldId="271"/>
            <ac:picMk id="6" creationId="{ABAFC137-1481-3614-05B4-852E2E0B1CCE}"/>
          </ac:picMkLst>
        </pc:picChg>
        <pc:picChg chg="add mod">
          <ac:chgData name="Alexander Zhang" userId="3448a9ef74456d05" providerId="LiveId" clId="{8EC08E00-3282-41CF-BCAA-B13C31A54F54}" dt="2023-04-28T08:57:57.362" v="3396" actId="1076"/>
          <ac:picMkLst>
            <pc:docMk/>
            <pc:sldMk cId="1431711380" sldId="271"/>
            <ac:picMk id="10" creationId="{9A1F6ABE-A5AF-C3BB-C746-C60450FA6DAD}"/>
          </ac:picMkLst>
        </pc:picChg>
        <pc:picChg chg="add del mod">
          <ac:chgData name="Alexander Zhang" userId="3448a9ef74456d05" providerId="LiveId" clId="{8EC08E00-3282-41CF-BCAA-B13C31A54F54}" dt="2023-04-28T08:35:46.304" v="2941" actId="478"/>
          <ac:picMkLst>
            <pc:docMk/>
            <pc:sldMk cId="1431711380" sldId="271"/>
            <ac:picMk id="12" creationId="{FD1BD8B7-47B0-F453-BCD0-9EC9D0B16778}"/>
          </ac:picMkLst>
        </pc:picChg>
        <pc:picChg chg="add mod">
          <ac:chgData name="Alexander Zhang" userId="3448a9ef74456d05" providerId="LiveId" clId="{8EC08E00-3282-41CF-BCAA-B13C31A54F54}" dt="2023-04-28T08:57:44.402" v="3391" actId="1076"/>
          <ac:picMkLst>
            <pc:docMk/>
            <pc:sldMk cId="1431711380" sldId="271"/>
            <ac:picMk id="16" creationId="{BCC7E6D2-A3BE-9004-0513-D44B6AA32364}"/>
          </ac:picMkLst>
        </pc:picChg>
      </pc:sldChg>
      <pc:sldChg chg="addSp delSp modSp new mod ord modShow">
        <pc:chgData name="Alexander Zhang" userId="3448a9ef74456d05" providerId="LiveId" clId="{8EC08E00-3282-41CF-BCAA-B13C31A54F54}" dt="2023-04-28T10:00:08.546" v="4279"/>
        <pc:sldMkLst>
          <pc:docMk/>
          <pc:sldMk cId="1319223043" sldId="272"/>
        </pc:sldMkLst>
        <pc:spChg chg="mod">
          <ac:chgData name="Alexander Zhang" userId="3448a9ef74456d05" providerId="LiveId" clId="{8EC08E00-3282-41CF-BCAA-B13C31A54F54}" dt="2023-04-28T08:33:24.840" v="2915" actId="20577"/>
          <ac:spMkLst>
            <pc:docMk/>
            <pc:sldMk cId="1319223043" sldId="272"/>
            <ac:spMk id="2" creationId="{A42885E5-0454-FF39-0C24-DFB472AD1B0B}"/>
          </ac:spMkLst>
        </pc:spChg>
        <pc:spChg chg="del mod">
          <ac:chgData name="Alexander Zhang" userId="3448a9ef74456d05" providerId="LiveId" clId="{8EC08E00-3282-41CF-BCAA-B13C31A54F54}" dt="2023-04-28T08:38:47.720" v="3018" actId="478"/>
          <ac:spMkLst>
            <pc:docMk/>
            <pc:sldMk cId="1319223043" sldId="272"/>
            <ac:spMk id="3" creationId="{CC49D4C9-89EF-3B0F-AAD0-F2A71D3C63F9}"/>
          </ac:spMkLst>
        </pc:spChg>
        <pc:spChg chg="add del mod">
          <ac:chgData name="Alexander Zhang" userId="3448a9ef74456d05" providerId="LiveId" clId="{8EC08E00-3282-41CF-BCAA-B13C31A54F54}" dt="2023-04-28T08:40:19.915" v="3038" actId="164"/>
          <ac:spMkLst>
            <pc:docMk/>
            <pc:sldMk cId="1319223043" sldId="272"/>
            <ac:spMk id="6" creationId="{D4AEC1AF-2CD6-A93D-F53F-EB4E8B22A7F8}"/>
          </ac:spMkLst>
        </pc:spChg>
        <pc:spChg chg="add mod">
          <ac:chgData name="Alexander Zhang" userId="3448a9ef74456d05" providerId="LiveId" clId="{8EC08E00-3282-41CF-BCAA-B13C31A54F54}" dt="2023-04-28T09:05:34.086" v="3649" actId="1076"/>
          <ac:spMkLst>
            <pc:docMk/>
            <pc:sldMk cId="1319223043" sldId="272"/>
            <ac:spMk id="11" creationId="{92EF2805-DC01-9685-2450-FF63357F563B}"/>
          </ac:spMkLst>
        </pc:spChg>
        <pc:grpChg chg="add mod">
          <ac:chgData name="Alexander Zhang" userId="3448a9ef74456d05" providerId="LiveId" clId="{8EC08E00-3282-41CF-BCAA-B13C31A54F54}" dt="2023-04-28T09:04:09.362" v="3556" actId="1076"/>
          <ac:grpSpMkLst>
            <pc:docMk/>
            <pc:sldMk cId="1319223043" sldId="272"/>
            <ac:grpSpMk id="7" creationId="{9821FAFE-AABB-F6A7-A9F9-8DE07F4C703F}"/>
          </ac:grpSpMkLst>
        </pc:grpChg>
        <pc:picChg chg="add mod">
          <ac:chgData name="Alexander Zhang" userId="3448a9ef74456d05" providerId="LiveId" clId="{8EC08E00-3282-41CF-BCAA-B13C31A54F54}" dt="2023-04-28T08:40:44.586" v="3041" actId="1076"/>
          <ac:picMkLst>
            <pc:docMk/>
            <pc:sldMk cId="1319223043" sldId="272"/>
            <ac:picMk id="5" creationId="{CD67113D-95C7-5F1A-B4F1-2BCE280E8985}"/>
          </ac:picMkLst>
        </pc:picChg>
        <pc:cxnChg chg="add mod">
          <ac:chgData name="Alexander Zhang" userId="3448a9ef74456d05" providerId="LiveId" clId="{8EC08E00-3282-41CF-BCAA-B13C31A54F54}" dt="2023-04-28T09:04:25.635" v="3560" actId="208"/>
          <ac:cxnSpMkLst>
            <pc:docMk/>
            <pc:sldMk cId="1319223043" sldId="272"/>
            <ac:cxnSpMk id="9" creationId="{F754FF87-A7AF-4E03-6BB1-A1368CF8957D}"/>
          </ac:cxnSpMkLst>
        </pc:cxnChg>
      </pc:sldChg>
      <pc:sldChg chg="modSp new del mod">
        <pc:chgData name="Alexander Zhang" userId="3448a9ef74456d05" providerId="LiveId" clId="{8EC08E00-3282-41CF-BCAA-B13C31A54F54}" dt="2023-04-28T08:34:47.085" v="2940" actId="47"/>
        <pc:sldMkLst>
          <pc:docMk/>
          <pc:sldMk cId="396183738" sldId="273"/>
        </pc:sldMkLst>
        <pc:spChg chg="mod">
          <ac:chgData name="Alexander Zhang" userId="3448a9ef74456d05" providerId="LiveId" clId="{8EC08E00-3282-41CF-BCAA-B13C31A54F54}" dt="2023-04-28T08:34:38.531" v="2939" actId="5793"/>
          <ac:spMkLst>
            <pc:docMk/>
            <pc:sldMk cId="396183738" sldId="273"/>
            <ac:spMk id="2" creationId="{3F6D7517-EA02-084D-600F-B370FEE1198E}"/>
          </ac:spMkLst>
        </pc:spChg>
      </pc:sldChg>
      <pc:sldChg chg="addSp delSp modSp new del mod">
        <pc:chgData name="Alexander Zhang" userId="3448a9ef74456d05" providerId="LiveId" clId="{8EC08E00-3282-41CF-BCAA-B13C31A54F54}" dt="2023-04-28T08:45:23.094" v="3121" actId="47"/>
        <pc:sldMkLst>
          <pc:docMk/>
          <pc:sldMk cId="913306583" sldId="273"/>
        </pc:sldMkLst>
        <pc:spChg chg="mod">
          <ac:chgData name="Alexander Zhang" userId="3448a9ef74456d05" providerId="LiveId" clId="{8EC08E00-3282-41CF-BCAA-B13C31A54F54}" dt="2023-04-28T08:37:08.040" v="2949"/>
          <ac:spMkLst>
            <pc:docMk/>
            <pc:sldMk cId="913306583" sldId="273"/>
            <ac:spMk id="2" creationId="{3F556B4D-DD71-FB12-57A6-F3EB0AE31B84}"/>
          </ac:spMkLst>
        </pc:spChg>
        <pc:spChg chg="del">
          <ac:chgData name="Alexander Zhang" userId="3448a9ef74456d05" providerId="LiveId" clId="{8EC08E00-3282-41CF-BCAA-B13C31A54F54}" dt="2023-04-28T08:37:12.988" v="2950"/>
          <ac:spMkLst>
            <pc:docMk/>
            <pc:sldMk cId="913306583" sldId="273"/>
            <ac:spMk id="3" creationId="{BA9E014B-E62F-589F-D580-F4009FDDEE2E}"/>
          </ac:spMkLst>
        </pc:spChg>
        <pc:spChg chg="add mod">
          <ac:chgData name="Alexander Zhang" userId="3448a9ef74456d05" providerId="LiveId" clId="{8EC08E00-3282-41CF-BCAA-B13C31A54F54}" dt="2023-04-28T08:37:58.344" v="3014" actId="20577"/>
          <ac:spMkLst>
            <pc:docMk/>
            <pc:sldMk cId="913306583" sldId="273"/>
            <ac:spMk id="7" creationId="{FDAC7E45-CDB5-0FA7-0815-904F8DE7B929}"/>
          </ac:spMkLst>
        </pc:spChg>
        <pc:spChg chg="add">
          <ac:chgData name="Alexander Zhang" userId="3448a9ef74456d05" providerId="LiveId" clId="{8EC08E00-3282-41CF-BCAA-B13C31A54F54}" dt="2023-04-28T08:38:06.434" v="3015" actId="11529"/>
          <ac:spMkLst>
            <pc:docMk/>
            <pc:sldMk cId="913306583" sldId="273"/>
            <ac:spMk id="9" creationId="{2E9B079B-9C81-B034-FF20-EA7D287A8E52}"/>
          </ac:spMkLst>
        </pc:spChg>
        <pc:picChg chg="add del mod">
          <ac:chgData name="Alexander Zhang" userId="3448a9ef74456d05" providerId="LiveId" clId="{8EC08E00-3282-41CF-BCAA-B13C31A54F54}" dt="2023-04-28T08:37:18.721" v="2953" actId="21"/>
          <ac:picMkLst>
            <pc:docMk/>
            <pc:sldMk cId="913306583" sldId="273"/>
            <ac:picMk id="5" creationId="{33E14F9D-1E20-833A-96AA-2F65CF974744}"/>
          </ac:picMkLst>
        </pc:picChg>
        <pc:picChg chg="add mod">
          <ac:chgData name="Alexander Zhang" userId="3448a9ef74456d05" providerId="LiveId" clId="{8EC08E00-3282-41CF-BCAA-B13C31A54F54}" dt="2023-04-28T08:38:08.915" v="3016" actId="1076"/>
          <ac:picMkLst>
            <pc:docMk/>
            <pc:sldMk cId="913306583" sldId="273"/>
            <ac:picMk id="8" creationId="{5554D948-9336-D4BD-833B-D6EF07B331CF}"/>
          </ac:picMkLst>
        </pc:picChg>
      </pc:sldChg>
      <pc:sldChg chg="addSp delSp modSp new add del mod ord modShow">
        <pc:chgData name="Alexander Zhang" userId="3448a9ef74456d05" providerId="LiveId" clId="{8EC08E00-3282-41CF-BCAA-B13C31A54F54}" dt="2023-04-28T10:00:08.546" v="4279"/>
        <pc:sldMkLst>
          <pc:docMk/>
          <pc:sldMk cId="2827252982" sldId="274"/>
        </pc:sldMkLst>
        <pc:spChg chg="mod">
          <ac:chgData name="Alexander Zhang" userId="3448a9ef74456d05" providerId="LiveId" clId="{8EC08E00-3282-41CF-BCAA-B13C31A54F54}" dt="2023-04-28T08:42:55.494" v="3120" actId="14100"/>
          <ac:spMkLst>
            <pc:docMk/>
            <pc:sldMk cId="2827252982" sldId="274"/>
            <ac:spMk id="2" creationId="{29CBD78A-3889-671C-C37C-7D48AE88E931}"/>
          </ac:spMkLst>
        </pc:spChg>
        <pc:spChg chg="del">
          <ac:chgData name="Alexander Zhang" userId="3448a9ef74456d05" providerId="LiveId" clId="{8EC08E00-3282-41CF-BCAA-B13C31A54F54}" dt="2023-04-28T08:46:27.657" v="3131" actId="478"/>
          <ac:spMkLst>
            <pc:docMk/>
            <pc:sldMk cId="2827252982" sldId="274"/>
            <ac:spMk id="3" creationId="{3096883A-696B-752F-CFBE-C93423B602DA}"/>
          </ac:spMkLst>
        </pc:spChg>
        <pc:spChg chg="add del mod">
          <ac:chgData name="Alexander Zhang" userId="3448a9ef74456d05" providerId="LiveId" clId="{8EC08E00-3282-41CF-BCAA-B13C31A54F54}" dt="2023-04-28T08:46:43.793" v="3137" actId="478"/>
          <ac:spMkLst>
            <pc:docMk/>
            <pc:sldMk cId="2827252982" sldId="274"/>
            <ac:spMk id="6" creationId="{9F156D1A-D42C-2883-3D54-E5773CB06DCA}"/>
          </ac:spMkLst>
        </pc:spChg>
        <pc:spChg chg="add mod">
          <ac:chgData name="Alexander Zhang" userId="3448a9ef74456d05" providerId="LiveId" clId="{8EC08E00-3282-41CF-BCAA-B13C31A54F54}" dt="2023-04-28T08:55:56.330" v="3379" actId="164"/>
          <ac:spMkLst>
            <pc:docMk/>
            <pc:sldMk cId="2827252982" sldId="274"/>
            <ac:spMk id="7" creationId="{AE099FED-442F-79AE-92C4-04EEC66242ED}"/>
          </ac:spMkLst>
        </pc:spChg>
        <pc:spChg chg="add mod">
          <ac:chgData name="Alexander Zhang" userId="3448a9ef74456d05" providerId="LiveId" clId="{8EC08E00-3282-41CF-BCAA-B13C31A54F54}" dt="2023-04-28T08:58:23.178" v="3401" actId="1076"/>
          <ac:spMkLst>
            <pc:docMk/>
            <pc:sldMk cId="2827252982" sldId="274"/>
            <ac:spMk id="11" creationId="{64FFB9D0-D8F6-296A-14F3-FFAA91E4E2D7}"/>
          </ac:spMkLst>
        </pc:spChg>
        <pc:spChg chg="add mod">
          <ac:chgData name="Alexander Zhang" userId="3448a9ef74456d05" providerId="LiveId" clId="{8EC08E00-3282-41CF-BCAA-B13C31A54F54}" dt="2023-04-28T09:02:52.080" v="3548" actId="115"/>
          <ac:spMkLst>
            <pc:docMk/>
            <pc:sldMk cId="2827252982" sldId="274"/>
            <ac:spMk id="18" creationId="{40D3E64D-588F-11CB-87DE-326E6465664B}"/>
          </ac:spMkLst>
        </pc:spChg>
        <pc:grpChg chg="add mod">
          <ac:chgData name="Alexander Zhang" userId="3448a9ef74456d05" providerId="LiveId" clId="{8EC08E00-3282-41CF-BCAA-B13C31A54F54}" dt="2023-04-28T08:59:03.034" v="3428" actId="1076"/>
          <ac:grpSpMkLst>
            <pc:docMk/>
            <pc:sldMk cId="2827252982" sldId="274"/>
            <ac:grpSpMk id="12" creationId="{8AB2CC73-3863-5DB6-FA57-E30F25C458B8}"/>
          </ac:grpSpMkLst>
        </pc:grpChg>
        <pc:picChg chg="add mod">
          <ac:chgData name="Alexander Zhang" userId="3448a9ef74456d05" providerId="LiveId" clId="{8EC08E00-3282-41CF-BCAA-B13C31A54F54}" dt="2023-04-28T08:55:56.330" v="3379" actId="164"/>
          <ac:picMkLst>
            <pc:docMk/>
            <pc:sldMk cId="2827252982" sldId="274"/>
            <ac:picMk id="5" creationId="{81C90CF4-F0ED-272F-E9DF-91A51BAD6A43}"/>
          </ac:picMkLst>
        </pc:picChg>
        <pc:cxnChg chg="add mod">
          <ac:chgData name="Alexander Zhang" userId="3448a9ef74456d05" providerId="LiveId" clId="{8EC08E00-3282-41CF-BCAA-B13C31A54F54}" dt="2023-04-28T08:59:03.034" v="3428" actId="1076"/>
          <ac:cxnSpMkLst>
            <pc:docMk/>
            <pc:sldMk cId="2827252982" sldId="274"/>
            <ac:cxnSpMk id="9" creationId="{0360EBB0-34DA-5181-203D-E6C61E6766A3}"/>
          </ac:cxnSpMkLst>
        </pc:cxnChg>
      </pc:sldChg>
      <pc:sldChg chg="addSp delSp modSp new mod ord modShow">
        <pc:chgData name="Alexander Zhang" userId="3448a9ef74456d05" providerId="LiveId" clId="{8EC08E00-3282-41CF-BCAA-B13C31A54F54}" dt="2023-04-28T10:00:08.546" v="4279"/>
        <pc:sldMkLst>
          <pc:docMk/>
          <pc:sldMk cId="3584314693" sldId="275"/>
        </pc:sldMkLst>
        <pc:spChg chg="mod">
          <ac:chgData name="Alexander Zhang" userId="3448a9ef74456d05" providerId="LiveId" clId="{8EC08E00-3282-41CF-BCAA-B13C31A54F54}" dt="2023-04-28T08:58:45.079" v="3423" actId="1076"/>
          <ac:spMkLst>
            <pc:docMk/>
            <pc:sldMk cId="3584314693" sldId="275"/>
            <ac:spMk id="2" creationId="{8ECC3DFC-52A3-6ED2-9213-40246F1C5ACA}"/>
          </ac:spMkLst>
        </pc:spChg>
        <pc:spChg chg="del">
          <ac:chgData name="Alexander Zhang" userId="3448a9ef74456d05" providerId="LiveId" clId="{8EC08E00-3282-41CF-BCAA-B13C31A54F54}" dt="2023-04-28T08:58:58.001" v="3424" actId="478"/>
          <ac:spMkLst>
            <pc:docMk/>
            <pc:sldMk cId="3584314693" sldId="275"/>
            <ac:spMk id="3" creationId="{1D841441-6F1C-4692-BBF7-DFE1307F56FF}"/>
          </ac:spMkLst>
        </pc:spChg>
        <pc:spChg chg="mod">
          <ac:chgData name="Alexander Zhang" userId="3448a9ef74456d05" providerId="LiveId" clId="{8EC08E00-3282-41CF-BCAA-B13C31A54F54}" dt="2023-04-28T08:59:40.318" v="3437" actId="14100"/>
          <ac:spMkLst>
            <pc:docMk/>
            <pc:sldMk cId="3584314693" sldId="275"/>
            <ac:spMk id="9" creationId="{AB823C7C-B7EA-8EDE-CF6A-2D5A69FF59C4}"/>
          </ac:spMkLst>
        </pc:spChg>
        <pc:grpChg chg="add mod">
          <ac:chgData name="Alexander Zhang" userId="3448a9ef74456d05" providerId="LiveId" clId="{8EC08E00-3282-41CF-BCAA-B13C31A54F54}" dt="2023-04-28T09:02:57.150" v="3549" actId="1076"/>
          <ac:grpSpMkLst>
            <pc:docMk/>
            <pc:sldMk cId="3584314693" sldId="275"/>
            <ac:grpSpMk id="7" creationId="{C99B858F-E20B-C414-1F9D-19D39CB4D7C4}"/>
          </ac:grpSpMkLst>
        </pc:grpChg>
        <pc:picChg chg="add del">
          <ac:chgData name="Alexander Zhang" userId="3448a9ef74456d05" providerId="LiveId" clId="{8EC08E00-3282-41CF-BCAA-B13C31A54F54}" dt="2023-04-28T08:58:59.825" v="3426" actId="22"/>
          <ac:picMkLst>
            <pc:docMk/>
            <pc:sldMk cId="3584314693" sldId="275"/>
            <ac:picMk id="6" creationId="{BF2294EB-AAB6-09A2-F26D-CDAC8BF3729B}"/>
          </ac:picMkLst>
        </pc:picChg>
        <pc:picChg chg="mod">
          <ac:chgData name="Alexander Zhang" userId="3448a9ef74456d05" providerId="LiveId" clId="{8EC08E00-3282-41CF-BCAA-B13C31A54F54}" dt="2023-04-28T08:59:05.724" v="3429"/>
          <ac:picMkLst>
            <pc:docMk/>
            <pc:sldMk cId="3584314693" sldId="275"/>
            <ac:picMk id="8" creationId="{C60A0819-47D1-9994-AD6D-19D4AC962A44}"/>
          </ac:picMkLst>
        </pc:picChg>
      </pc:sldChg>
      <pc:sldChg chg="add del">
        <pc:chgData name="Alexander Zhang" userId="3448a9ef74456d05" providerId="LiveId" clId="{8EC08E00-3282-41CF-BCAA-B13C31A54F54}" dt="2023-04-28T08:42:37.490" v="3088"/>
        <pc:sldMkLst>
          <pc:docMk/>
          <pc:sldMk cId="3619102074" sldId="275"/>
        </pc:sldMkLst>
      </pc:sldChg>
      <pc:sldChg chg="addSp delSp modSp new add del mod">
        <pc:chgData name="Alexander Zhang" userId="3448a9ef74456d05" providerId="LiveId" clId="{8EC08E00-3282-41CF-BCAA-B13C31A54F54}" dt="2023-04-28T09:28:44.636" v="3909" actId="47"/>
        <pc:sldMkLst>
          <pc:docMk/>
          <pc:sldMk cId="2241239415" sldId="276"/>
        </pc:sldMkLst>
        <pc:spChg chg="mod">
          <ac:chgData name="Alexander Zhang" userId="3448a9ef74456d05" providerId="LiveId" clId="{8EC08E00-3282-41CF-BCAA-B13C31A54F54}" dt="2023-04-28T09:12:20.918" v="3678" actId="20577"/>
          <ac:spMkLst>
            <pc:docMk/>
            <pc:sldMk cId="2241239415" sldId="276"/>
            <ac:spMk id="2" creationId="{C385E240-3533-3171-CC4C-78D25D7A9697}"/>
          </ac:spMkLst>
        </pc:spChg>
        <pc:spChg chg="del">
          <ac:chgData name="Alexander Zhang" userId="3448a9ef74456d05" providerId="LiveId" clId="{8EC08E00-3282-41CF-BCAA-B13C31A54F54}" dt="2023-04-28T09:12:10.106" v="3656" actId="478"/>
          <ac:spMkLst>
            <pc:docMk/>
            <pc:sldMk cId="2241239415" sldId="276"/>
            <ac:spMk id="3" creationId="{5F1B7AD3-9E94-FA33-B220-71863027961D}"/>
          </ac:spMkLst>
        </pc:spChg>
        <pc:spChg chg="add mod">
          <ac:chgData name="Alexander Zhang" userId="3448a9ef74456d05" providerId="LiveId" clId="{8EC08E00-3282-41CF-BCAA-B13C31A54F54}" dt="2023-04-28T09:21:22.708" v="3730" actId="164"/>
          <ac:spMkLst>
            <pc:docMk/>
            <pc:sldMk cId="2241239415" sldId="276"/>
            <ac:spMk id="8" creationId="{96191037-8C2C-03B9-6133-84F32EBDDB40}"/>
          </ac:spMkLst>
        </pc:spChg>
        <pc:spChg chg="add del mod">
          <ac:chgData name="Alexander Zhang" userId="3448a9ef74456d05" providerId="LiveId" clId="{8EC08E00-3282-41CF-BCAA-B13C31A54F54}" dt="2023-04-28T09:20:03.042" v="3710" actId="478"/>
          <ac:spMkLst>
            <pc:docMk/>
            <pc:sldMk cId="2241239415" sldId="276"/>
            <ac:spMk id="9" creationId="{D3560D1B-58DB-487E-4227-2D8A50642AAB}"/>
          </ac:spMkLst>
        </pc:spChg>
        <pc:spChg chg="add del mod">
          <ac:chgData name="Alexander Zhang" userId="3448a9ef74456d05" providerId="LiveId" clId="{8EC08E00-3282-41CF-BCAA-B13C31A54F54}" dt="2023-04-28T09:20:22.891" v="3715" actId="22"/>
          <ac:spMkLst>
            <pc:docMk/>
            <pc:sldMk cId="2241239415" sldId="276"/>
            <ac:spMk id="13" creationId="{08D51855-1AE1-F6F6-0D7C-EAEA90D65140}"/>
          </ac:spMkLst>
        </pc:spChg>
        <pc:spChg chg="add del">
          <ac:chgData name="Alexander Zhang" userId="3448a9ef74456d05" providerId="LiveId" clId="{8EC08E00-3282-41CF-BCAA-B13C31A54F54}" dt="2023-04-28T09:20:24.895" v="3717" actId="22"/>
          <ac:spMkLst>
            <pc:docMk/>
            <pc:sldMk cId="2241239415" sldId="276"/>
            <ac:spMk id="15" creationId="{7E714A54-B5C6-A8A3-86A6-25DE850058EE}"/>
          </ac:spMkLst>
        </pc:spChg>
        <pc:spChg chg="add mod">
          <ac:chgData name="Alexander Zhang" userId="3448a9ef74456d05" providerId="LiveId" clId="{8EC08E00-3282-41CF-BCAA-B13C31A54F54}" dt="2023-04-28T09:21:12.942" v="3727" actId="1076"/>
          <ac:spMkLst>
            <pc:docMk/>
            <pc:sldMk cId="2241239415" sldId="276"/>
            <ac:spMk id="17" creationId="{BF3EF514-2F70-3A5F-F863-D5EEB1558509}"/>
          </ac:spMkLst>
        </pc:spChg>
        <pc:spChg chg="add del mod">
          <ac:chgData name="Alexander Zhang" userId="3448a9ef74456d05" providerId="LiveId" clId="{8EC08E00-3282-41CF-BCAA-B13C31A54F54}" dt="2023-04-28T09:23:15.722" v="3753" actId="478"/>
          <ac:spMkLst>
            <pc:docMk/>
            <pc:sldMk cId="2241239415" sldId="276"/>
            <ac:spMk id="21" creationId="{D2013A8C-8042-3A58-4654-C82967A7C27F}"/>
          </ac:spMkLst>
        </pc:spChg>
        <pc:spChg chg="add del mod">
          <ac:chgData name="Alexander Zhang" userId="3448a9ef74456d05" providerId="LiveId" clId="{8EC08E00-3282-41CF-BCAA-B13C31A54F54}" dt="2023-04-28T09:23:15.722" v="3753" actId="478"/>
          <ac:spMkLst>
            <pc:docMk/>
            <pc:sldMk cId="2241239415" sldId="276"/>
            <ac:spMk id="22" creationId="{239C2598-F44B-E1D2-ED13-B307275D9DC4}"/>
          </ac:spMkLst>
        </pc:spChg>
        <pc:grpChg chg="add mod">
          <ac:chgData name="Alexander Zhang" userId="3448a9ef74456d05" providerId="LiveId" clId="{8EC08E00-3282-41CF-BCAA-B13C31A54F54}" dt="2023-04-28T09:28:34.208" v="3904" actId="1038"/>
          <ac:grpSpMkLst>
            <pc:docMk/>
            <pc:sldMk cId="2241239415" sldId="276"/>
            <ac:grpSpMk id="18" creationId="{98A76F2E-9028-73AD-A962-2864AD74E95F}"/>
          </ac:grpSpMkLst>
        </pc:grpChg>
        <pc:picChg chg="add del mod">
          <ac:chgData name="Alexander Zhang" userId="3448a9ef74456d05" providerId="LiveId" clId="{8EC08E00-3282-41CF-BCAA-B13C31A54F54}" dt="2023-04-28T09:23:18.265" v="3754" actId="478"/>
          <ac:picMkLst>
            <pc:docMk/>
            <pc:sldMk cId="2241239415" sldId="276"/>
            <ac:picMk id="6" creationId="{316CD1C4-1C3C-4CF1-869D-1F9F9DC49D53}"/>
          </ac:picMkLst>
        </pc:picChg>
        <pc:picChg chg="add del mod">
          <ac:chgData name="Alexander Zhang" userId="3448a9ef74456d05" providerId="LiveId" clId="{8EC08E00-3282-41CF-BCAA-B13C31A54F54}" dt="2023-04-28T09:19:47.233" v="3704" actId="478"/>
          <ac:picMkLst>
            <pc:docMk/>
            <pc:sldMk cId="2241239415" sldId="276"/>
            <ac:picMk id="7" creationId="{62CCF66F-65C9-32DE-3D7E-B894BB97D90A}"/>
          </ac:picMkLst>
        </pc:picChg>
        <pc:picChg chg="add mod">
          <ac:chgData name="Alexander Zhang" userId="3448a9ef74456d05" providerId="LiveId" clId="{8EC08E00-3282-41CF-BCAA-B13C31A54F54}" dt="2023-04-28T09:21:22.708" v="3730" actId="164"/>
          <ac:picMkLst>
            <pc:docMk/>
            <pc:sldMk cId="2241239415" sldId="276"/>
            <ac:picMk id="11" creationId="{75C5AA8E-C39F-FCA9-EE68-0E47EEA5E2D6}"/>
          </ac:picMkLst>
        </pc:picChg>
        <pc:cxnChg chg="add del">
          <ac:chgData name="Alexander Zhang" userId="3448a9ef74456d05" providerId="LiveId" clId="{8EC08E00-3282-41CF-BCAA-B13C31A54F54}" dt="2023-04-28T09:21:57.505" v="3735" actId="478"/>
          <ac:cxnSpMkLst>
            <pc:docMk/>
            <pc:sldMk cId="2241239415" sldId="276"/>
            <ac:cxnSpMk id="20" creationId="{DE6D3202-4869-F759-BDB4-D0DE6A1114E8}"/>
          </ac:cxnSpMkLst>
        </pc:cxnChg>
      </pc:sldChg>
      <pc:sldChg chg="addSp delSp modSp new mod modNotesTx">
        <pc:chgData name="Alexander Zhang" userId="3448a9ef74456d05" providerId="LiveId" clId="{8EC08E00-3282-41CF-BCAA-B13C31A54F54}" dt="2023-04-29T14:03:38.434" v="18748" actId="20577"/>
        <pc:sldMkLst>
          <pc:docMk/>
          <pc:sldMk cId="4075373042" sldId="277"/>
        </pc:sldMkLst>
        <pc:spChg chg="mod">
          <ac:chgData name="Alexander Zhang" userId="3448a9ef74456d05" providerId="LiveId" clId="{8EC08E00-3282-41CF-BCAA-B13C31A54F54}" dt="2023-04-28T11:54:34.686" v="4482" actId="20577"/>
          <ac:spMkLst>
            <pc:docMk/>
            <pc:sldMk cId="4075373042" sldId="277"/>
            <ac:spMk id="2" creationId="{14589B7E-6C4A-9879-F8C4-368CB16DC7C3}"/>
          </ac:spMkLst>
        </pc:spChg>
        <pc:spChg chg="del">
          <ac:chgData name="Alexander Zhang" userId="3448a9ef74456d05" providerId="LiveId" clId="{8EC08E00-3282-41CF-BCAA-B13C31A54F54}" dt="2023-04-28T09:11:14.653" v="3652"/>
          <ac:spMkLst>
            <pc:docMk/>
            <pc:sldMk cId="4075373042" sldId="277"/>
            <ac:spMk id="3" creationId="{09E8BBAA-291C-41FA-95D8-D86BAA5DC5F0}"/>
          </ac:spMkLst>
        </pc:spChg>
        <pc:spChg chg="add del mod">
          <ac:chgData name="Alexander Zhang" userId="3448a9ef74456d05" providerId="LiveId" clId="{8EC08E00-3282-41CF-BCAA-B13C31A54F54}" dt="2023-04-28T11:43:13.448" v="4311" actId="478"/>
          <ac:spMkLst>
            <pc:docMk/>
            <pc:sldMk cId="4075373042" sldId="277"/>
            <ac:spMk id="5" creationId="{F682B780-1489-B5E9-E77F-5F29159FA6A8}"/>
          </ac:spMkLst>
        </pc:spChg>
        <pc:spChg chg="add mod">
          <ac:chgData name="Alexander Zhang" userId="3448a9ef74456d05" providerId="LiveId" clId="{8EC08E00-3282-41CF-BCAA-B13C31A54F54}" dt="2023-04-28T11:52:19.273" v="4448" actId="1076"/>
          <ac:spMkLst>
            <pc:docMk/>
            <pc:sldMk cId="4075373042" sldId="277"/>
            <ac:spMk id="20" creationId="{00CACAFD-7727-ABB7-8458-2222B7AB82E5}"/>
          </ac:spMkLst>
        </pc:spChg>
        <pc:spChg chg="add mod">
          <ac:chgData name="Alexander Zhang" userId="3448a9ef74456d05" providerId="LiveId" clId="{8EC08E00-3282-41CF-BCAA-B13C31A54F54}" dt="2023-04-29T12:05:55.110" v="15530" actId="14100"/>
          <ac:spMkLst>
            <pc:docMk/>
            <pc:sldMk cId="4075373042" sldId="277"/>
            <ac:spMk id="21" creationId="{98A31448-66F9-D72F-C4AF-8F35EFC3B192}"/>
          </ac:spMkLst>
        </pc:spChg>
        <pc:spChg chg="add mod">
          <ac:chgData name="Alexander Zhang" userId="3448a9ef74456d05" providerId="LiveId" clId="{8EC08E00-3282-41CF-BCAA-B13C31A54F54}" dt="2023-04-28T11:52:25.498" v="4449" actId="1076"/>
          <ac:spMkLst>
            <pc:docMk/>
            <pc:sldMk cId="4075373042" sldId="277"/>
            <ac:spMk id="22" creationId="{194ED474-CE2C-FDC2-6FA2-C1BAD35494B8}"/>
          </ac:spMkLst>
        </pc:spChg>
        <pc:spChg chg="add mod">
          <ac:chgData name="Alexander Zhang" userId="3448a9ef74456d05" providerId="LiveId" clId="{8EC08E00-3282-41CF-BCAA-B13C31A54F54}" dt="2023-04-28T11:52:19.273" v="4448" actId="1076"/>
          <ac:spMkLst>
            <pc:docMk/>
            <pc:sldMk cId="4075373042" sldId="277"/>
            <ac:spMk id="23" creationId="{2A58F0B8-D02A-4CE9-2929-F9E6F1B2B661}"/>
          </ac:spMkLst>
        </pc:spChg>
        <pc:spChg chg="add mod">
          <ac:chgData name="Alexander Zhang" userId="3448a9ef74456d05" providerId="LiveId" clId="{8EC08E00-3282-41CF-BCAA-B13C31A54F54}" dt="2023-04-28T11:52:25.498" v="4449" actId="1076"/>
          <ac:spMkLst>
            <pc:docMk/>
            <pc:sldMk cId="4075373042" sldId="277"/>
            <ac:spMk id="27" creationId="{2D3FCCA2-DE51-090D-DBAE-88D7DB8B4FF6}"/>
          </ac:spMkLst>
        </pc:spChg>
        <pc:spChg chg="add mod">
          <ac:chgData name="Alexander Zhang" userId="3448a9ef74456d05" providerId="LiveId" clId="{8EC08E00-3282-41CF-BCAA-B13C31A54F54}" dt="2023-04-28T11:52:34.824" v="4467" actId="113"/>
          <ac:spMkLst>
            <pc:docMk/>
            <pc:sldMk cId="4075373042" sldId="277"/>
            <ac:spMk id="38" creationId="{DFFFB034-3E08-B3B4-F466-96ED508217FC}"/>
          </ac:spMkLst>
        </pc:spChg>
        <pc:spChg chg="add mod">
          <ac:chgData name="Alexander Zhang" userId="3448a9ef74456d05" providerId="LiveId" clId="{8EC08E00-3282-41CF-BCAA-B13C31A54F54}" dt="2023-04-28T11:52:48.957" v="4480" actId="20577"/>
          <ac:spMkLst>
            <pc:docMk/>
            <pc:sldMk cId="4075373042" sldId="277"/>
            <ac:spMk id="40" creationId="{AEE91D47-4723-2DEA-9DC1-B83D16BAE41C}"/>
          </ac:spMkLst>
        </pc:spChg>
        <pc:picChg chg="add del mod">
          <ac:chgData name="Alexander Zhang" userId="3448a9ef74456d05" providerId="LiveId" clId="{8EC08E00-3282-41CF-BCAA-B13C31A54F54}" dt="2023-04-28T11:43:45.965" v="4318" actId="478"/>
          <ac:picMkLst>
            <pc:docMk/>
            <pc:sldMk cId="4075373042" sldId="277"/>
            <ac:picMk id="7" creationId="{107FDB2A-DF26-3C58-AA59-FDC7607037EF}"/>
          </ac:picMkLst>
        </pc:picChg>
        <pc:picChg chg="add del mod">
          <ac:chgData name="Alexander Zhang" userId="3448a9ef74456d05" providerId="LiveId" clId="{8EC08E00-3282-41CF-BCAA-B13C31A54F54}" dt="2023-04-28T11:43:45.965" v="4318" actId="478"/>
          <ac:picMkLst>
            <pc:docMk/>
            <pc:sldMk cId="4075373042" sldId="277"/>
            <ac:picMk id="9" creationId="{5655EEE2-6FF1-2D26-6FFF-FFB6759E32B8}"/>
          </ac:picMkLst>
        </pc:picChg>
        <pc:picChg chg="add del">
          <ac:chgData name="Alexander Zhang" userId="3448a9ef74456d05" providerId="LiveId" clId="{8EC08E00-3282-41CF-BCAA-B13C31A54F54}" dt="2023-04-28T11:43:45.965" v="4318" actId="478"/>
          <ac:picMkLst>
            <pc:docMk/>
            <pc:sldMk cId="4075373042" sldId="277"/>
            <ac:picMk id="11" creationId="{6BD7BAB1-2ECA-C13E-DB84-D180097859FD}"/>
          </ac:picMkLst>
        </pc:picChg>
        <pc:picChg chg="add del mod">
          <ac:chgData name="Alexander Zhang" userId="3448a9ef74456d05" providerId="LiveId" clId="{8EC08E00-3282-41CF-BCAA-B13C31A54F54}" dt="2023-04-28T11:44:06.726" v="4322" actId="478"/>
          <ac:picMkLst>
            <pc:docMk/>
            <pc:sldMk cId="4075373042" sldId="277"/>
            <ac:picMk id="13" creationId="{0D49F78D-38D6-4506-AFC2-D83783B9B58D}"/>
          </ac:picMkLst>
        </pc:picChg>
        <pc:picChg chg="add del mod">
          <ac:chgData name="Alexander Zhang" userId="3448a9ef74456d05" providerId="LiveId" clId="{8EC08E00-3282-41CF-BCAA-B13C31A54F54}" dt="2023-04-28T11:44:12.021" v="4326" actId="478"/>
          <ac:picMkLst>
            <pc:docMk/>
            <pc:sldMk cId="4075373042" sldId="277"/>
            <ac:picMk id="15" creationId="{05009BEF-B180-3E7D-2141-C9D30EFB316E}"/>
          </ac:picMkLst>
        </pc:picChg>
        <pc:picChg chg="add mod">
          <ac:chgData name="Alexander Zhang" userId="3448a9ef74456d05" providerId="LiveId" clId="{8EC08E00-3282-41CF-BCAA-B13C31A54F54}" dt="2023-04-28T11:52:19.273" v="4448" actId="1076"/>
          <ac:picMkLst>
            <pc:docMk/>
            <pc:sldMk cId="4075373042" sldId="277"/>
            <ac:picMk id="17" creationId="{08E3DD86-DB72-C8A7-17D6-A14429B3FF0B}"/>
          </ac:picMkLst>
        </pc:picChg>
        <pc:picChg chg="add mod">
          <ac:chgData name="Alexander Zhang" userId="3448a9ef74456d05" providerId="LiveId" clId="{8EC08E00-3282-41CF-BCAA-B13C31A54F54}" dt="2023-04-28T11:52:19.273" v="4448" actId="1076"/>
          <ac:picMkLst>
            <pc:docMk/>
            <pc:sldMk cId="4075373042" sldId="277"/>
            <ac:picMk id="19" creationId="{FD5B2630-C405-E2F3-AA85-ED6AA65D01BC}"/>
          </ac:picMkLst>
        </pc:picChg>
        <pc:picChg chg="add mod">
          <ac:chgData name="Alexander Zhang" userId="3448a9ef74456d05" providerId="LiveId" clId="{8EC08E00-3282-41CF-BCAA-B13C31A54F54}" dt="2023-04-28T11:52:19.273" v="4448" actId="1076"/>
          <ac:picMkLst>
            <pc:docMk/>
            <pc:sldMk cId="4075373042" sldId="277"/>
            <ac:picMk id="25" creationId="{656EABC4-C38E-8AAF-01DB-8961C5094E33}"/>
          </ac:picMkLst>
        </pc:picChg>
        <pc:picChg chg="add del mod">
          <ac:chgData name="Alexander Zhang" userId="3448a9ef74456d05" providerId="LiveId" clId="{8EC08E00-3282-41CF-BCAA-B13C31A54F54}" dt="2023-04-28T11:51:04.638" v="4424" actId="478"/>
          <ac:picMkLst>
            <pc:docMk/>
            <pc:sldMk cId="4075373042" sldId="277"/>
            <ac:picMk id="29" creationId="{16F02A6F-90D8-0973-3750-254EF8ED8131}"/>
          </ac:picMkLst>
        </pc:picChg>
        <pc:picChg chg="add mod">
          <ac:chgData name="Alexander Zhang" userId="3448a9ef74456d05" providerId="LiveId" clId="{8EC08E00-3282-41CF-BCAA-B13C31A54F54}" dt="2023-04-28T11:51:12.716" v="4430" actId="1076"/>
          <ac:picMkLst>
            <pc:docMk/>
            <pc:sldMk cId="4075373042" sldId="277"/>
            <ac:picMk id="31" creationId="{B4201EFD-9303-6543-2104-B17BF0A8F3AC}"/>
          </ac:picMkLst>
        </pc:picChg>
        <pc:picChg chg="add del mod">
          <ac:chgData name="Alexander Zhang" userId="3448a9ef74456d05" providerId="LiveId" clId="{8EC08E00-3282-41CF-BCAA-B13C31A54F54}" dt="2023-04-28T11:51:41.701" v="4434" actId="478"/>
          <ac:picMkLst>
            <pc:docMk/>
            <pc:sldMk cId="4075373042" sldId="277"/>
            <ac:picMk id="33" creationId="{93C2439B-0DA3-0A05-C592-7468327E8EF7}"/>
          </ac:picMkLst>
        </pc:picChg>
        <pc:picChg chg="add mod">
          <ac:chgData name="Alexander Zhang" userId="3448a9ef74456d05" providerId="LiveId" clId="{8EC08E00-3282-41CF-BCAA-B13C31A54F54}" dt="2023-04-28T11:52:07.702" v="4446" actId="1076"/>
          <ac:picMkLst>
            <pc:docMk/>
            <pc:sldMk cId="4075373042" sldId="277"/>
            <ac:picMk id="35" creationId="{0E2D4AD4-7634-FFE3-9678-2C5B3F259B49}"/>
          </ac:picMkLst>
        </pc:picChg>
        <pc:picChg chg="add mod">
          <ac:chgData name="Alexander Zhang" userId="3448a9ef74456d05" providerId="LiveId" clId="{8EC08E00-3282-41CF-BCAA-B13C31A54F54}" dt="2023-04-28T11:52:04.574" v="4444" actId="14100"/>
          <ac:picMkLst>
            <pc:docMk/>
            <pc:sldMk cId="4075373042" sldId="277"/>
            <ac:picMk id="37" creationId="{2EE15338-1413-17EC-231D-8B589F9C479F}"/>
          </ac:picMkLst>
        </pc:picChg>
        <pc:picChg chg="add del mod">
          <ac:chgData name="Alexander Zhang" userId="3448a9ef74456d05" providerId="LiveId" clId="{8EC08E00-3282-41CF-BCAA-B13C31A54F54}" dt="2023-04-28T09:12:29.189" v="3682" actId="21"/>
          <ac:picMkLst>
            <pc:docMk/>
            <pc:sldMk cId="4075373042" sldId="277"/>
            <ac:picMk id="6146" creationId="{2DA0AB48-8E08-9D15-4D1C-A153D998FAE2}"/>
          </ac:picMkLst>
        </pc:picChg>
      </pc:sldChg>
      <pc:sldChg chg="modSp new del mod">
        <pc:chgData name="Alexander Zhang" userId="3448a9ef74456d05" providerId="LiveId" clId="{8EC08E00-3282-41CF-BCAA-B13C31A54F54}" dt="2023-04-28T09:23:48.855" v="3760" actId="47"/>
        <pc:sldMkLst>
          <pc:docMk/>
          <pc:sldMk cId="1224112691" sldId="278"/>
        </pc:sldMkLst>
        <pc:spChg chg="mod">
          <ac:chgData name="Alexander Zhang" userId="3448a9ef74456d05" providerId="LiveId" clId="{8EC08E00-3282-41CF-BCAA-B13C31A54F54}" dt="2023-04-28T09:23:42.808" v="3757"/>
          <ac:spMkLst>
            <pc:docMk/>
            <pc:sldMk cId="1224112691" sldId="278"/>
            <ac:spMk id="2" creationId="{8194427C-0F64-CE9F-8EDF-A9820BA7AC5D}"/>
          </ac:spMkLst>
        </pc:spChg>
      </pc:sldChg>
      <pc:sldChg chg="addSp delSp modSp add mod modTransition modAnim modNotesTx">
        <pc:chgData name="Alexander Zhang" userId="3448a9ef74456d05" providerId="LiveId" clId="{8EC08E00-3282-41CF-BCAA-B13C31A54F54}" dt="2023-04-29T14:02:56.504" v="18720"/>
        <pc:sldMkLst>
          <pc:docMk/>
          <pc:sldMk cId="3408929985" sldId="278"/>
        </pc:sldMkLst>
        <pc:spChg chg="add mod">
          <ac:chgData name="Alexander Zhang" userId="3448a9ef74456d05" providerId="LiveId" clId="{8EC08E00-3282-41CF-BCAA-B13C31A54F54}" dt="2023-04-28T09:27:33.326" v="3890" actId="1076"/>
          <ac:spMkLst>
            <pc:docMk/>
            <pc:sldMk cId="3408929985" sldId="278"/>
            <ac:spMk id="3" creationId="{33F6EEB3-FF11-955A-B266-14A438C5695A}"/>
          </ac:spMkLst>
        </pc:spChg>
        <pc:spChg chg="add mod">
          <ac:chgData name="Alexander Zhang" userId="3448a9ef74456d05" providerId="LiveId" clId="{8EC08E00-3282-41CF-BCAA-B13C31A54F54}" dt="2023-04-28T09:27:33.326" v="3890" actId="1076"/>
          <ac:spMkLst>
            <pc:docMk/>
            <pc:sldMk cId="3408929985" sldId="278"/>
            <ac:spMk id="5" creationId="{803DA1C6-8C04-7B8E-A869-082B1F9903C4}"/>
          </ac:spMkLst>
        </pc:spChg>
        <pc:spChg chg="add mod">
          <ac:chgData name="Alexander Zhang" userId="3448a9ef74456d05" providerId="LiveId" clId="{8EC08E00-3282-41CF-BCAA-B13C31A54F54}" dt="2023-04-28T09:27:57.070" v="3895" actId="208"/>
          <ac:spMkLst>
            <pc:docMk/>
            <pc:sldMk cId="3408929985" sldId="278"/>
            <ac:spMk id="6" creationId="{1322A100-8E7E-20C6-A2E2-C5C023DF505A}"/>
          </ac:spMkLst>
        </pc:spChg>
        <pc:spChg chg="add mod">
          <ac:chgData name="Alexander Zhang" userId="3448a9ef74456d05" providerId="LiveId" clId="{8EC08E00-3282-41CF-BCAA-B13C31A54F54}" dt="2023-04-28T09:27:33.326" v="3890" actId="1076"/>
          <ac:spMkLst>
            <pc:docMk/>
            <pc:sldMk cId="3408929985" sldId="278"/>
            <ac:spMk id="10" creationId="{3181CF2E-E144-B66B-6947-B1C0AF3FFF3A}"/>
          </ac:spMkLst>
        </pc:spChg>
        <pc:spChg chg="add mod">
          <ac:chgData name="Alexander Zhang" userId="3448a9ef74456d05" providerId="LiveId" clId="{8EC08E00-3282-41CF-BCAA-B13C31A54F54}" dt="2023-04-28T09:27:33.326" v="3890" actId="1076"/>
          <ac:spMkLst>
            <pc:docMk/>
            <pc:sldMk cId="3408929985" sldId="278"/>
            <ac:spMk id="12" creationId="{3D31C55E-2CDC-F45F-4CA5-862E66606243}"/>
          </ac:spMkLst>
        </pc:spChg>
        <pc:spChg chg="add mod">
          <ac:chgData name="Alexander Zhang" userId="3448a9ef74456d05" providerId="LiveId" clId="{8EC08E00-3282-41CF-BCAA-B13C31A54F54}" dt="2023-04-28T09:28:08.182" v="3898" actId="13822"/>
          <ac:spMkLst>
            <pc:docMk/>
            <pc:sldMk cId="3408929985" sldId="278"/>
            <ac:spMk id="13" creationId="{6FC67DD3-6812-AD58-748A-22F1DF04DA11}"/>
          </ac:spMkLst>
        </pc:spChg>
        <pc:spChg chg="add del mod">
          <ac:chgData name="Alexander Zhang" userId="3448a9ef74456d05" providerId="LiveId" clId="{8EC08E00-3282-41CF-BCAA-B13C31A54F54}" dt="2023-04-28T09:26:42.899" v="3839"/>
          <ac:spMkLst>
            <pc:docMk/>
            <pc:sldMk cId="3408929985" sldId="278"/>
            <ac:spMk id="14" creationId="{7FC2E62C-3C1D-DE8B-7F2F-769B9166ADAB}"/>
          </ac:spMkLst>
        </pc:spChg>
        <pc:spChg chg="add mod">
          <ac:chgData name="Alexander Zhang" userId="3448a9ef74456d05" providerId="LiveId" clId="{8EC08E00-3282-41CF-BCAA-B13C31A54F54}" dt="2023-04-28T09:28:05.927" v="3896" actId="13822"/>
          <ac:spMkLst>
            <pc:docMk/>
            <pc:sldMk cId="3408929985" sldId="278"/>
            <ac:spMk id="15" creationId="{018F6DCF-6CC9-865D-1CDE-E4BA43A86BC3}"/>
          </ac:spMkLst>
        </pc:spChg>
        <pc:spChg chg="mod">
          <ac:chgData name="Alexander Zhang" userId="3448a9ef74456d05" providerId="LiveId" clId="{8EC08E00-3282-41CF-BCAA-B13C31A54F54}" dt="2023-04-28T14:02:33.277" v="7737" actId="207"/>
          <ac:spMkLst>
            <pc:docMk/>
            <pc:sldMk cId="3408929985" sldId="278"/>
            <ac:spMk id="17" creationId="{BF3EF514-2F70-3A5F-F863-D5EEB1558509}"/>
          </ac:spMkLst>
        </pc:spChg>
        <pc:spChg chg="add del mod">
          <ac:chgData name="Alexander Zhang" userId="3448a9ef74456d05" providerId="LiveId" clId="{8EC08E00-3282-41CF-BCAA-B13C31A54F54}" dt="2023-04-28T09:32:23.148" v="4026" actId="22"/>
          <ac:spMkLst>
            <pc:docMk/>
            <pc:sldMk cId="3408929985" sldId="278"/>
            <ac:spMk id="19" creationId="{089C24BE-386C-410E-808B-03CE499A0F29}"/>
          </ac:spMkLst>
        </pc:spChg>
        <pc:spChg chg="add mod">
          <ac:chgData name="Alexander Zhang" userId="3448a9ef74456d05" providerId="LiveId" clId="{8EC08E00-3282-41CF-BCAA-B13C31A54F54}" dt="2023-04-28T13:09:31.527" v="4809" actId="207"/>
          <ac:spMkLst>
            <pc:docMk/>
            <pc:sldMk cId="3408929985" sldId="278"/>
            <ac:spMk id="20" creationId="{4E186814-0D23-AAAB-D1D0-5D33949FA162}"/>
          </ac:spMkLst>
        </pc:spChg>
        <pc:grpChg chg="mod">
          <ac:chgData name="Alexander Zhang" userId="3448a9ef74456d05" providerId="LiveId" clId="{8EC08E00-3282-41CF-BCAA-B13C31A54F54}" dt="2023-04-28T09:27:33.326" v="3890" actId="1076"/>
          <ac:grpSpMkLst>
            <pc:docMk/>
            <pc:sldMk cId="3408929985" sldId="278"/>
            <ac:grpSpMk id="18" creationId="{98A76F2E-9028-73AD-A962-2864AD74E95F}"/>
          </ac:grpSpMkLst>
        </pc:grpChg>
        <pc:cxnChg chg="add del">
          <ac:chgData name="Alexander Zhang" userId="3448a9ef74456d05" providerId="LiveId" clId="{8EC08E00-3282-41CF-BCAA-B13C31A54F54}" dt="2023-04-28T09:25:32.548" v="3789" actId="11529"/>
          <ac:cxnSpMkLst>
            <pc:docMk/>
            <pc:sldMk cId="3408929985" sldId="278"/>
            <ac:cxnSpMk id="9" creationId="{AB5D527C-C756-2B8A-F872-E1B3E117D262}"/>
          </ac:cxnSpMkLst>
        </pc:cxnChg>
      </pc:sldChg>
      <pc:sldChg chg="delSp add mod modNotesTx">
        <pc:chgData name="Alexander Zhang" userId="3448a9ef74456d05" providerId="LiveId" clId="{8EC08E00-3282-41CF-BCAA-B13C31A54F54}" dt="2023-04-29T14:02:05.164" v="18701"/>
        <pc:sldMkLst>
          <pc:docMk/>
          <pc:sldMk cId="2255914360" sldId="279"/>
        </pc:sldMkLst>
        <pc:spChg chg="del">
          <ac:chgData name="Alexander Zhang" userId="3448a9ef74456d05" providerId="LiveId" clId="{8EC08E00-3282-41CF-BCAA-B13C31A54F54}" dt="2023-04-28T09:28:56.394" v="3911" actId="478"/>
          <ac:spMkLst>
            <pc:docMk/>
            <pc:sldMk cId="2255914360" sldId="279"/>
            <ac:spMk id="3" creationId="{33F6EEB3-FF11-955A-B266-14A438C5695A}"/>
          </ac:spMkLst>
        </pc:spChg>
        <pc:spChg chg="del">
          <ac:chgData name="Alexander Zhang" userId="3448a9ef74456d05" providerId="LiveId" clId="{8EC08E00-3282-41CF-BCAA-B13C31A54F54}" dt="2023-04-28T09:28:56.394" v="3911" actId="478"/>
          <ac:spMkLst>
            <pc:docMk/>
            <pc:sldMk cId="2255914360" sldId="279"/>
            <ac:spMk id="5" creationId="{803DA1C6-8C04-7B8E-A869-082B1F9903C4}"/>
          </ac:spMkLst>
        </pc:spChg>
        <pc:spChg chg="del">
          <ac:chgData name="Alexander Zhang" userId="3448a9ef74456d05" providerId="LiveId" clId="{8EC08E00-3282-41CF-BCAA-B13C31A54F54}" dt="2023-04-28T09:28:56.394" v="3911" actId="478"/>
          <ac:spMkLst>
            <pc:docMk/>
            <pc:sldMk cId="2255914360" sldId="279"/>
            <ac:spMk id="6" creationId="{1322A100-8E7E-20C6-A2E2-C5C023DF505A}"/>
          </ac:spMkLst>
        </pc:spChg>
        <pc:spChg chg="del">
          <ac:chgData name="Alexander Zhang" userId="3448a9ef74456d05" providerId="LiveId" clId="{8EC08E00-3282-41CF-BCAA-B13C31A54F54}" dt="2023-04-28T09:28:56.394" v="3911" actId="478"/>
          <ac:spMkLst>
            <pc:docMk/>
            <pc:sldMk cId="2255914360" sldId="279"/>
            <ac:spMk id="10" creationId="{3181CF2E-E144-B66B-6947-B1C0AF3FFF3A}"/>
          </ac:spMkLst>
        </pc:spChg>
        <pc:spChg chg="del">
          <ac:chgData name="Alexander Zhang" userId="3448a9ef74456d05" providerId="LiveId" clId="{8EC08E00-3282-41CF-BCAA-B13C31A54F54}" dt="2023-04-28T09:28:56.394" v="3911" actId="478"/>
          <ac:spMkLst>
            <pc:docMk/>
            <pc:sldMk cId="2255914360" sldId="279"/>
            <ac:spMk id="12" creationId="{3D31C55E-2CDC-F45F-4CA5-862E66606243}"/>
          </ac:spMkLst>
        </pc:spChg>
        <pc:spChg chg="del">
          <ac:chgData name="Alexander Zhang" userId="3448a9ef74456d05" providerId="LiveId" clId="{8EC08E00-3282-41CF-BCAA-B13C31A54F54}" dt="2023-04-28T09:28:56.394" v="3911" actId="478"/>
          <ac:spMkLst>
            <pc:docMk/>
            <pc:sldMk cId="2255914360" sldId="279"/>
            <ac:spMk id="13" creationId="{6FC67DD3-6812-AD58-748A-22F1DF04DA11}"/>
          </ac:spMkLst>
        </pc:spChg>
        <pc:spChg chg="del">
          <ac:chgData name="Alexander Zhang" userId="3448a9ef74456d05" providerId="LiveId" clId="{8EC08E00-3282-41CF-BCAA-B13C31A54F54}" dt="2023-04-28T09:28:56.394" v="3911" actId="478"/>
          <ac:spMkLst>
            <pc:docMk/>
            <pc:sldMk cId="2255914360" sldId="279"/>
            <ac:spMk id="15" creationId="{018F6DCF-6CC9-865D-1CDE-E4BA43A86BC3}"/>
          </ac:spMkLst>
        </pc:spChg>
      </pc:sldChg>
      <pc:sldChg chg="addSp delSp modSp add del mod modTransition">
        <pc:chgData name="Alexander Zhang" userId="3448a9ef74456d05" providerId="LiveId" clId="{8EC08E00-3282-41CF-BCAA-B13C31A54F54}" dt="2023-04-28T09:34:14.118" v="4032" actId="47"/>
        <pc:sldMkLst>
          <pc:docMk/>
          <pc:sldMk cId="1004197659" sldId="280"/>
        </pc:sldMkLst>
        <pc:spChg chg="add del mod">
          <ac:chgData name="Alexander Zhang" userId="3448a9ef74456d05" providerId="LiveId" clId="{8EC08E00-3282-41CF-BCAA-B13C31A54F54}" dt="2023-04-28T09:32:24.763" v="4027" actId="21"/>
          <ac:spMkLst>
            <pc:docMk/>
            <pc:sldMk cId="1004197659" sldId="280"/>
            <ac:spMk id="7" creationId="{69C0BFA5-97ED-287F-4D91-8179CD93CEE8}"/>
          </ac:spMkLst>
        </pc:spChg>
      </pc:sldChg>
      <pc:sldChg chg="addSp delSp modSp new mod modNotesTx">
        <pc:chgData name="Alexander Zhang" userId="3448a9ef74456d05" providerId="LiveId" clId="{8EC08E00-3282-41CF-BCAA-B13C31A54F54}" dt="2023-04-29T14:01:02.199" v="18696"/>
        <pc:sldMkLst>
          <pc:docMk/>
          <pc:sldMk cId="4108796186" sldId="280"/>
        </pc:sldMkLst>
        <pc:spChg chg="mod">
          <ac:chgData name="Alexander Zhang" userId="3448a9ef74456d05" providerId="LiveId" clId="{8EC08E00-3282-41CF-BCAA-B13C31A54F54}" dt="2023-04-28T09:58:39.773" v="4216" actId="1076"/>
          <ac:spMkLst>
            <pc:docMk/>
            <pc:sldMk cId="4108796186" sldId="280"/>
            <ac:spMk id="2" creationId="{BB73AE71-7A5A-BDD2-E4BA-FC6A6263C4B6}"/>
          </ac:spMkLst>
        </pc:spChg>
        <pc:spChg chg="del">
          <ac:chgData name="Alexander Zhang" userId="3448a9ef74456d05" providerId="LiveId" clId="{8EC08E00-3282-41CF-BCAA-B13C31A54F54}" dt="2023-04-28T09:48:46.506" v="4138" actId="478"/>
          <ac:spMkLst>
            <pc:docMk/>
            <pc:sldMk cId="4108796186" sldId="280"/>
            <ac:spMk id="3" creationId="{82BA0A9B-7DD2-39F4-EEF2-A54095EF48CB}"/>
          </ac:spMkLst>
        </pc:spChg>
        <pc:spChg chg="add del">
          <ac:chgData name="Alexander Zhang" userId="3448a9ef74456d05" providerId="LiveId" clId="{8EC08E00-3282-41CF-BCAA-B13C31A54F54}" dt="2023-04-28T09:52:01.461" v="4155" actId="11529"/>
          <ac:spMkLst>
            <pc:docMk/>
            <pc:sldMk cId="4108796186" sldId="280"/>
            <ac:spMk id="9" creationId="{5D5EDC0E-09C4-A273-EE09-243BE73618F8}"/>
          </ac:spMkLst>
        </pc:spChg>
        <pc:spChg chg="add del mod">
          <ac:chgData name="Alexander Zhang" userId="3448a9ef74456d05" providerId="LiveId" clId="{8EC08E00-3282-41CF-BCAA-B13C31A54F54}" dt="2023-04-28T09:55:41.458" v="4180" actId="478"/>
          <ac:spMkLst>
            <pc:docMk/>
            <pc:sldMk cId="4108796186" sldId="280"/>
            <ac:spMk id="10" creationId="{E673D2C8-9574-53B4-8314-25D301E9226E}"/>
          </ac:spMkLst>
        </pc:spChg>
        <pc:spChg chg="add mod">
          <ac:chgData name="Alexander Zhang" userId="3448a9ef74456d05" providerId="LiveId" clId="{8EC08E00-3282-41CF-BCAA-B13C31A54F54}" dt="2023-04-28T10:03:22.707" v="4310" actId="1035"/>
          <ac:spMkLst>
            <pc:docMk/>
            <pc:sldMk cId="4108796186" sldId="280"/>
            <ac:spMk id="13" creationId="{67B87F92-4D98-E6EA-EA03-5B14EB904EAC}"/>
          </ac:spMkLst>
        </pc:spChg>
        <pc:spChg chg="add mod">
          <ac:chgData name="Alexander Zhang" userId="3448a9ef74456d05" providerId="LiveId" clId="{8EC08E00-3282-41CF-BCAA-B13C31A54F54}" dt="2023-04-28T13:09:45.585" v="4811" actId="207"/>
          <ac:spMkLst>
            <pc:docMk/>
            <pc:sldMk cId="4108796186" sldId="280"/>
            <ac:spMk id="15" creationId="{C32EB796-13CA-878D-9C6B-AD8C7A820EEB}"/>
          </ac:spMkLst>
        </pc:spChg>
        <pc:spChg chg="add mod">
          <ac:chgData name="Alexander Zhang" userId="3448a9ef74456d05" providerId="LiveId" clId="{8EC08E00-3282-41CF-BCAA-B13C31A54F54}" dt="2023-04-28T13:09:47.549" v="4812" actId="207"/>
          <ac:spMkLst>
            <pc:docMk/>
            <pc:sldMk cId="4108796186" sldId="280"/>
            <ac:spMk id="20" creationId="{CA632801-BE96-C844-19F1-8C15106B0EF9}"/>
          </ac:spMkLst>
        </pc:spChg>
        <pc:picChg chg="add del mod">
          <ac:chgData name="Alexander Zhang" userId="3448a9ef74456d05" providerId="LiveId" clId="{8EC08E00-3282-41CF-BCAA-B13C31A54F54}" dt="2023-04-28T09:50:19.515" v="4145" actId="478"/>
          <ac:picMkLst>
            <pc:docMk/>
            <pc:sldMk cId="4108796186" sldId="280"/>
            <ac:picMk id="6" creationId="{DB7BC077-848B-C9C2-5FE9-B5FC0E151271}"/>
          </ac:picMkLst>
        </pc:picChg>
        <pc:picChg chg="add del mod modCrop">
          <ac:chgData name="Alexander Zhang" userId="3448a9ef74456d05" providerId="LiveId" clId="{8EC08E00-3282-41CF-BCAA-B13C31A54F54}" dt="2023-04-28T09:55:31.314" v="4174" actId="478"/>
          <ac:picMkLst>
            <pc:docMk/>
            <pc:sldMk cId="4108796186" sldId="280"/>
            <ac:picMk id="8" creationId="{F90F0CC7-9D01-64E8-04A4-F9B2C5A6C0A5}"/>
          </ac:picMkLst>
        </pc:picChg>
        <pc:picChg chg="add del mod modCrop">
          <ac:chgData name="Alexander Zhang" userId="3448a9ef74456d05" providerId="LiveId" clId="{8EC08E00-3282-41CF-BCAA-B13C31A54F54}" dt="2023-04-28T10:02:53.036" v="4283" actId="478"/>
          <ac:picMkLst>
            <pc:docMk/>
            <pc:sldMk cId="4108796186" sldId="280"/>
            <ac:picMk id="12" creationId="{AB0B31B5-1654-F3B9-0F89-3B2684EEBCEB}"/>
          </ac:picMkLst>
        </pc:picChg>
        <pc:picChg chg="add mod ord">
          <ac:chgData name="Alexander Zhang" userId="3448a9ef74456d05" providerId="LiveId" clId="{8EC08E00-3282-41CF-BCAA-B13C31A54F54}" dt="2023-04-28T10:02:59.640" v="4287" actId="167"/>
          <ac:picMkLst>
            <pc:docMk/>
            <pc:sldMk cId="4108796186" sldId="280"/>
            <ac:picMk id="22" creationId="{FC1A2180-0BE5-68D4-BFC6-8E6F8FF6E2DD}"/>
          </ac:picMkLst>
        </pc:picChg>
        <pc:cxnChg chg="add mod">
          <ac:chgData name="Alexander Zhang" userId="3448a9ef74456d05" providerId="LiveId" clId="{8EC08E00-3282-41CF-BCAA-B13C31A54F54}" dt="2023-04-28T10:03:22.707" v="4310" actId="1035"/>
          <ac:cxnSpMkLst>
            <pc:docMk/>
            <pc:sldMk cId="4108796186" sldId="280"/>
            <ac:cxnSpMk id="17" creationId="{5F8CD33E-C8EB-360A-E7DC-16AB335002DF}"/>
          </ac:cxnSpMkLst>
        </pc:cxnChg>
      </pc:sldChg>
      <pc:sldChg chg="addSp delSp modSp new mod ord modNotesTx">
        <pc:chgData name="Alexander Zhang" userId="3448a9ef74456d05" providerId="LiveId" clId="{8EC08E00-3282-41CF-BCAA-B13C31A54F54}" dt="2023-04-29T14:02:05.669" v="18702" actId="20577"/>
        <pc:sldMkLst>
          <pc:docMk/>
          <pc:sldMk cId="1298889449" sldId="281"/>
        </pc:sldMkLst>
        <pc:spChg chg="mod">
          <ac:chgData name="Alexander Zhang" userId="3448a9ef74456d05" providerId="LiveId" clId="{8EC08E00-3282-41CF-BCAA-B13C31A54F54}" dt="2023-04-28T09:58:35.641" v="4215" actId="1076"/>
          <ac:spMkLst>
            <pc:docMk/>
            <pc:sldMk cId="1298889449" sldId="281"/>
            <ac:spMk id="2" creationId="{9F100720-11D7-5E97-677B-A0D9EC6F1C5A}"/>
          </ac:spMkLst>
        </pc:spChg>
        <pc:spChg chg="del">
          <ac:chgData name="Alexander Zhang" userId="3448a9ef74456d05" providerId="LiveId" clId="{8EC08E00-3282-41CF-BCAA-B13C31A54F54}" dt="2023-04-28T09:58:46.939" v="4217" actId="478"/>
          <ac:spMkLst>
            <pc:docMk/>
            <pc:sldMk cId="1298889449" sldId="281"/>
            <ac:spMk id="3" creationId="{C885F971-2BCB-A278-C3BC-08BD387E13B3}"/>
          </ac:spMkLst>
        </pc:spChg>
        <pc:spChg chg="add mod">
          <ac:chgData name="Alexander Zhang" userId="3448a9ef74456d05" providerId="LiveId" clId="{8EC08E00-3282-41CF-BCAA-B13C31A54F54}" dt="2023-04-28T13:09:40.473" v="4810" actId="207"/>
          <ac:spMkLst>
            <pc:docMk/>
            <pc:sldMk cId="1298889449" sldId="281"/>
            <ac:spMk id="8" creationId="{2BCD59D1-2390-B28E-0CA0-0AB5BD89DDBE}"/>
          </ac:spMkLst>
        </pc:spChg>
        <pc:picChg chg="add mod">
          <ac:chgData name="Alexander Zhang" userId="3448a9ef74456d05" providerId="LiveId" clId="{8EC08E00-3282-41CF-BCAA-B13C31A54F54}" dt="2023-04-28T09:59:23.192" v="4222" actId="14100"/>
          <ac:picMkLst>
            <pc:docMk/>
            <pc:sldMk cId="1298889449" sldId="281"/>
            <ac:picMk id="6" creationId="{59F3CED2-6248-10C1-64E7-F2D80AF2465F}"/>
          </ac:picMkLst>
        </pc:picChg>
      </pc:sldChg>
      <pc:sldChg chg="addSp delSp modSp new mod modNotesTx">
        <pc:chgData name="Alexander Zhang" userId="3448a9ef74456d05" providerId="LiveId" clId="{8EC08E00-3282-41CF-BCAA-B13C31A54F54}" dt="2023-04-29T14:03:54.851" v="18751"/>
        <pc:sldMkLst>
          <pc:docMk/>
          <pc:sldMk cId="2154855398" sldId="282"/>
        </pc:sldMkLst>
        <pc:spChg chg="mod">
          <ac:chgData name="Alexander Zhang" userId="3448a9ef74456d05" providerId="LiveId" clId="{8EC08E00-3282-41CF-BCAA-B13C31A54F54}" dt="2023-04-28T11:55:15.413" v="4487"/>
          <ac:spMkLst>
            <pc:docMk/>
            <pc:sldMk cId="2154855398" sldId="282"/>
            <ac:spMk id="2" creationId="{B32DCF53-F449-5718-4AB2-63C70898141F}"/>
          </ac:spMkLst>
        </pc:spChg>
        <pc:spChg chg="del">
          <ac:chgData name="Alexander Zhang" userId="3448a9ef74456d05" providerId="LiveId" clId="{8EC08E00-3282-41CF-BCAA-B13C31A54F54}" dt="2023-04-28T11:55:06.350" v="4483" actId="478"/>
          <ac:spMkLst>
            <pc:docMk/>
            <pc:sldMk cId="2154855398" sldId="282"/>
            <ac:spMk id="3" creationId="{6F687513-62FF-54B5-6BE7-27FE49DDC11E}"/>
          </ac:spMkLst>
        </pc:spChg>
        <pc:spChg chg="add mod">
          <ac:chgData name="Alexander Zhang" userId="3448a9ef74456d05" providerId="LiveId" clId="{8EC08E00-3282-41CF-BCAA-B13C31A54F54}" dt="2023-04-28T11:58:06.749" v="4659" actId="1076"/>
          <ac:spMkLst>
            <pc:docMk/>
            <pc:sldMk cId="2154855398" sldId="282"/>
            <ac:spMk id="7" creationId="{14177E8B-B6B1-CCDA-BD65-4830338FC80D}"/>
          </ac:spMkLst>
        </pc:spChg>
        <pc:picChg chg="add mod">
          <ac:chgData name="Alexander Zhang" userId="3448a9ef74456d05" providerId="LiveId" clId="{8EC08E00-3282-41CF-BCAA-B13C31A54F54}" dt="2023-04-28T11:58:01.949" v="4658" actId="1076"/>
          <ac:picMkLst>
            <pc:docMk/>
            <pc:sldMk cId="2154855398" sldId="282"/>
            <ac:picMk id="6" creationId="{68014475-917D-32D3-C6CD-B91DD757653A}"/>
          </ac:picMkLst>
        </pc:picChg>
      </pc:sldChg>
      <pc:sldChg chg="addSp delSp modSp new mod modNotesTx">
        <pc:chgData name="Alexander Zhang" userId="3448a9ef74456d05" providerId="LiveId" clId="{8EC08E00-3282-41CF-BCAA-B13C31A54F54}" dt="2023-04-29T14:04:06.552" v="18752"/>
        <pc:sldMkLst>
          <pc:docMk/>
          <pc:sldMk cId="1706599030" sldId="283"/>
        </pc:sldMkLst>
        <pc:spChg chg="mod">
          <ac:chgData name="Alexander Zhang" userId="3448a9ef74456d05" providerId="LiveId" clId="{8EC08E00-3282-41CF-BCAA-B13C31A54F54}" dt="2023-04-28T11:58:24.261" v="4665" actId="20577"/>
          <ac:spMkLst>
            <pc:docMk/>
            <pc:sldMk cId="1706599030" sldId="283"/>
            <ac:spMk id="2" creationId="{ABEA03DD-A7AF-A43B-3A3C-8F1C1653A61C}"/>
          </ac:spMkLst>
        </pc:spChg>
        <pc:spChg chg="del">
          <ac:chgData name="Alexander Zhang" userId="3448a9ef74456d05" providerId="LiveId" clId="{8EC08E00-3282-41CF-BCAA-B13C31A54F54}" dt="2023-04-28T11:59:20.654" v="4666" actId="478"/>
          <ac:spMkLst>
            <pc:docMk/>
            <pc:sldMk cId="1706599030" sldId="283"/>
            <ac:spMk id="3" creationId="{92F13CCF-DB13-3E09-EB36-FC7488607465}"/>
          </ac:spMkLst>
        </pc:spChg>
        <pc:spChg chg="add del">
          <ac:chgData name="Alexander Zhang" userId="3448a9ef74456d05" providerId="LiveId" clId="{8EC08E00-3282-41CF-BCAA-B13C31A54F54}" dt="2023-04-28T12:42:58.631" v="4680" actId="478"/>
          <ac:spMkLst>
            <pc:docMk/>
            <pc:sldMk cId="1706599030" sldId="283"/>
            <ac:spMk id="11" creationId="{378AB5F3-F0F6-A770-03E6-41A4902DB3DC}"/>
          </ac:spMkLst>
        </pc:spChg>
        <pc:spChg chg="add mod">
          <ac:chgData name="Alexander Zhang" userId="3448a9ef74456d05" providerId="LiveId" clId="{8EC08E00-3282-41CF-BCAA-B13C31A54F54}" dt="2023-04-29T13:15:36.330" v="16156" actId="20577"/>
          <ac:spMkLst>
            <pc:docMk/>
            <pc:sldMk cId="1706599030" sldId="283"/>
            <ac:spMk id="12" creationId="{CD84D842-4DFD-5BB8-1FCE-B1BD6893B673}"/>
          </ac:spMkLst>
        </pc:spChg>
        <pc:spChg chg="add mod">
          <ac:chgData name="Alexander Zhang" userId="3448a9ef74456d05" providerId="LiveId" clId="{8EC08E00-3282-41CF-BCAA-B13C31A54F54}" dt="2023-04-29T13:15:38.825" v="16158" actId="20577"/>
          <ac:spMkLst>
            <pc:docMk/>
            <pc:sldMk cId="1706599030" sldId="283"/>
            <ac:spMk id="13" creationId="{EF1FED1C-ACE9-63DD-26F1-A6EBC06EF670}"/>
          </ac:spMkLst>
        </pc:spChg>
        <pc:picChg chg="add del mod">
          <ac:chgData name="Alexander Zhang" userId="3448a9ef74456d05" providerId="LiveId" clId="{8EC08E00-3282-41CF-BCAA-B13C31A54F54}" dt="2023-04-28T11:59:28.806" v="4669" actId="478"/>
          <ac:picMkLst>
            <pc:docMk/>
            <pc:sldMk cId="1706599030" sldId="283"/>
            <ac:picMk id="6" creationId="{E7B249C9-B843-5393-18A8-BF4D68171CAD}"/>
          </ac:picMkLst>
        </pc:picChg>
        <pc:picChg chg="add del mod">
          <ac:chgData name="Alexander Zhang" userId="3448a9ef74456d05" providerId="LiveId" clId="{8EC08E00-3282-41CF-BCAA-B13C31A54F54}" dt="2023-04-28T11:59:55.182" v="4672" actId="478"/>
          <ac:picMkLst>
            <pc:docMk/>
            <pc:sldMk cId="1706599030" sldId="283"/>
            <ac:picMk id="8" creationId="{8FA69E34-8A80-B1B6-8946-0DA5D6C754F8}"/>
          </ac:picMkLst>
        </pc:picChg>
        <pc:picChg chg="add mod">
          <ac:chgData name="Alexander Zhang" userId="3448a9ef74456d05" providerId="LiveId" clId="{8EC08E00-3282-41CF-BCAA-B13C31A54F54}" dt="2023-04-28T12:00:11.839" v="4678" actId="1076"/>
          <ac:picMkLst>
            <pc:docMk/>
            <pc:sldMk cId="1706599030" sldId="283"/>
            <ac:picMk id="10" creationId="{8B622B32-97A2-7801-EFA9-315AE5A3C930}"/>
          </ac:picMkLst>
        </pc:picChg>
      </pc:sldChg>
      <pc:sldChg chg="addSp modSp add mod modTransition modNotesTx">
        <pc:chgData name="Alexander Zhang" userId="3448a9ef74456d05" providerId="LiveId" clId="{8EC08E00-3282-41CF-BCAA-B13C31A54F54}" dt="2023-04-29T14:04:19.702" v="18754"/>
        <pc:sldMkLst>
          <pc:docMk/>
          <pc:sldMk cId="59749468" sldId="284"/>
        </pc:sldMkLst>
        <pc:spChg chg="add mod">
          <ac:chgData name="Alexander Zhang" userId="3448a9ef74456d05" providerId="LiveId" clId="{8EC08E00-3282-41CF-BCAA-B13C31A54F54}" dt="2023-04-28T12:45:09.140" v="4733" actId="14100"/>
          <ac:spMkLst>
            <pc:docMk/>
            <pc:sldMk cId="59749468" sldId="284"/>
            <ac:spMk id="3" creationId="{64A807D5-F1A1-4C96-0784-700627E2D00B}"/>
          </ac:spMkLst>
        </pc:spChg>
        <pc:spChg chg="add mod">
          <ac:chgData name="Alexander Zhang" userId="3448a9ef74456d05" providerId="LiveId" clId="{8EC08E00-3282-41CF-BCAA-B13C31A54F54}" dt="2023-04-28T12:45:15.433" v="4736" actId="14100"/>
          <ac:spMkLst>
            <pc:docMk/>
            <pc:sldMk cId="59749468" sldId="284"/>
            <ac:spMk id="5" creationId="{B11A7D3D-6017-EE61-00AC-D60D1BFE97E3}"/>
          </ac:spMkLst>
        </pc:spChg>
      </pc:sldChg>
      <pc:sldChg chg="addSp modSp add mod modTransition modNotesTx">
        <pc:chgData name="Alexander Zhang" userId="3448a9ef74456d05" providerId="LiveId" clId="{8EC08E00-3282-41CF-BCAA-B13C31A54F54}" dt="2023-04-29T14:04:25.734" v="18755"/>
        <pc:sldMkLst>
          <pc:docMk/>
          <pc:sldMk cId="1287697869" sldId="285"/>
        </pc:sldMkLst>
        <pc:spChg chg="add mod">
          <ac:chgData name="Alexander Zhang" userId="3448a9ef74456d05" providerId="LiveId" clId="{8EC08E00-3282-41CF-BCAA-B13C31A54F54}" dt="2023-04-28T12:46:30.096" v="4750" actId="208"/>
          <ac:spMkLst>
            <pc:docMk/>
            <pc:sldMk cId="1287697869" sldId="285"/>
            <ac:spMk id="3" creationId="{3CA388C5-65E9-04DF-EE11-99A797124C9E}"/>
          </ac:spMkLst>
        </pc:spChg>
        <pc:spChg chg="add mod">
          <ac:chgData name="Alexander Zhang" userId="3448a9ef74456d05" providerId="LiveId" clId="{8EC08E00-3282-41CF-BCAA-B13C31A54F54}" dt="2023-04-28T12:46:56.459" v="4759" actId="208"/>
          <ac:spMkLst>
            <pc:docMk/>
            <pc:sldMk cId="1287697869" sldId="285"/>
            <ac:spMk id="5" creationId="{871CC0F4-DF57-DAAA-79BB-0049EE4D93DF}"/>
          </ac:spMkLst>
        </pc:spChg>
        <pc:picChg chg="mod">
          <ac:chgData name="Alexander Zhang" userId="3448a9ef74456d05" providerId="LiveId" clId="{8EC08E00-3282-41CF-BCAA-B13C31A54F54}" dt="2023-04-28T12:46:37.974" v="4754" actId="1076"/>
          <ac:picMkLst>
            <pc:docMk/>
            <pc:sldMk cId="1287697869" sldId="285"/>
            <ac:picMk id="10" creationId="{8B622B32-97A2-7801-EFA9-315AE5A3C930}"/>
          </ac:picMkLst>
        </pc:picChg>
      </pc:sldChg>
      <pc:sldChg chg="modSp new mod modNotesTx">
        <pc:chgData name="Alexander Zhang" userId="3448a9ef74456d05" providerId="LiveId" clId="{8EC08E00-3282-41CF-BCAA-B13C31A54F54}" dt="2023-04-29T14:04:46.245" v="18757"/>
        <pc:sldMkLst>
          <pc:docMk/>
          <pc:sldMk cId="1809751524" sldId="286"/>
        </pc:sldMkLst>
        <pc:spChg chg="mod">
          <ac:chgData name="Alexander Zhang" userId="3448a9ef74456d05" providerId="LiveId" clId="{8EC08E00-3282-41CF-BCAA-B13C31A54F54}" dt="2023-04-28T13:15:27.727" v="5303" actId="20577"/>
          <ac:spMkLst>
            <pc:docMk/>
            <pc:sldMk cId="1809751524" sldId="286"/>
            <ac:spMk id="2" creationId="{105D91EC-62B0-5496-9E76-4E09CD2522CF}"/>
          </ac:spMkLst>
        </pc:spChg>
        <pc:spChg chg="mod">
          <ac:chgData name="Alexander Zhang" userId="3448a9ef74456d05" providerId="LiveId" clId="{8EC08E00-3282-41CF-BCAA-B13C31A54F54}" dt="2023-04-29T13:28:53.897" v="16848" actId="20577"/>
          <ac:spMkLst>
            <pc:docMk/>
            <pc:sldMk cId="1809751524" sldId="286"/>
            <ac:spMk id="3" creationId="{8167C74A-A29C-2256-ADE7-27E1C7326A9D}"/>
          </ac:spMkLst>
        </pc:spChg>
      </pc:sldChg>
      <pc:sldChg chg="modSp new del mod">
        <pc:chgData name="Alexander Zhang" userId="3448a9ef74456d05" providerId="LiveId" clId="{8EC08E00-3282-41CF-BCAA-B13C31A54F54}" dt="2023-04-28T12:54:22.954" v="4764" actId="47"/>
        <pc:sldMkLst>
          <pc:docMk/>
          <pc:sldMk cId="2210687267" sldId="286"/>
        </pc:sldMkLst>
        <pc:spChg chg="mod">
          <ac:chgData name="Alexander Zhang" userId="3448a9ef74456d05" providerId="LiveId" clId="{8EC08E00-3282-41CF-BCAA-B13C31A54F54}" dt="2023-04-28T12:52:57.539" v="4763"/>
          <ac:spMkLst>
            <pc:docMk/>
            <pc:sldMk cId="2210687267" sldId="286"/>
            <ac:spMk id="2" creationId="{536F0C16-7EB8-7232-D360-D5381E9D05B4}"/>
          </ac:spMkLst>
        </pc:spChg>
      </pc:sldChg>
      <pc:sldChg chg="addSp delSp modSp new mod modNotesTx">
        <pc:chgData name="Alexander Zhang" userId="3448a9ef74456d05" providerId="LiveId" clId="{8EC08E00-3282-41CF-BCAA-B13C31A54F54}" dt="2023-04-29T14:04:52.828" v="18758"/>
        <pc:sldMkLst>
          <pc:docMk/>
          <pc:sldMk cId="1054177719" sldId="287"/>
        </pc:sldMkLst>
        <pc:spChg chg="mod">
          <ac:chgData name="Alexander Zhang" userId="3448a9ef74456d05" providerId="LiveId" clId="{8EC08E00-3282-41CF-BCAA-B13C31A54F54}" dt="2023-04-28T13:16:20.901" v="5305"/>
          <ac:spMkLst>
            <pc:docMk/>
            <pc:sldMk cId="1054177719" sldId="287"/>
            <ac:spMk id="2" creationId="{251E6B46-968D-D1D2-8480-B935288B6E0A}"/>
          </ac:spMkLst>
        </pc:spChg>
        <pc:spChg chg="del mod">
          <ac:chgData name="Alexander Zhang" userId="3448a9ef74456d05" providerId="LiveId" clId="{8EC08E00-3282-41CF-BCAA-B13C31A54F54}" dt="2023-04-28T13:19:45.538" v="5564" actId="478"/>
          <ac:spMkLst>
            <pc:docMk/>
            <pc:sldMk cId="1054177719" sldId="287"/>
            <ac:spMk id="3" creationId="{A9BF960D-231E-9073-2836-2E0BA8B45141}"/>
          </ac:spMkLst>
        </pc:spChg>
        <pc:spChg chg="add del mod">
          <ac:chgData name="Alexander Zhang" userId="3448a9ef74456d05" providerId="LiveId" clId="{8EC08E00-3282-41CF-BCAA-B13C31A54F54}" dt="2023-04-28T13:20:03.424" v="5565" actId="478"/>
          <ac:spMkLst>
            <pc:docMk/>
            <pc:sldMk cId="1054177719" sldId="287"/>
            <ac:spMk id="6" creationId="{676ED1C3-2590-C3B7-DD7D-4972A8E1EDD7}"/>
          </ac:spMkLst>
        </pc:spChg>
        <pc:spChg chg="add mod">
          <ac:chgData name="Alexander Zhang" userId="3448a9ef74456d05" providerId="LiveId" clId="{8EC08E00-3282-41CF-BCAA-B13C31A54F54}" dt="2023-04-28T14:01:22.466" v="7733" actId="12"/>
          <ac:spMkLst>
            <pc:docMk/>
            <pc:sldMk cId="1054177719" sldId="287"/>
            <ac:spMk id="9" creationId="{CD6C2E03-D3B2-859D-AD01-ECBCE663A911}"/>
          </ac:spMkLst>
        </pc:spChg>
        <pc:spChg chg="add mod">
          <ac:chgData name="Alexander Zhang" userId="3448a9ef74456d05" providerId="LiveId" clId="{8EC08E00-3282-41CF-BCAA-B13C31A54F54}" dt="2023-04-28T14:01:19.606" v="7732" actId="57"/>
          <ac:spMkLst>
            <pc:docMk/>
            <pc:sldMk cId="1054177719" sldId="287"/>
            <ac:spMk id="12" creationId="{2CA63541-8ABB-43AE-FDC2-863B5816A07F}"/>
          </ac:spMkLst>
        </pc:spChg>
        <pc:spChg chg="add mod">
          <ac:chgData name="Alexander Zhang" userId="3448a9ef74456d05" providerId="LiveId" clId="{8EC08E00-3282-41CF-BCAA-B13C31A54F54}" dt="2023-04-28T14:02:54.619" v="7746" actId="1076"/>
          <ac:spMkLst>
            <pc:docMk/>
            <pc:sldMk cId="1054177719" sldId="287"/>
            <ac:spMk id="13" creationId="{7854262E-789F-A292-652C-AA22269F65BE}"/>
          </ac:spMkLst>
        </pc:spChg>
        <pc:picChg chg="add del mod">
          <ac:chgData name="Alexander Zhang" userId="3448a9ef74456d05" providerId="LiveId" clId="{8EC08E00-3282-41CF-BCAA-B13C31A54F54}" dt="2023-04-28T14:00:03.894" v="7617" actId="478"/>
          <ac:picMkLst>
            <pc:docMk/>
            <pc:sldMk cId="1054177719" sldId="287"/>
            <ac:picMk id="8" creationId="{AC16F053-BF97-F100-F8F9-03A52EF2A36A}"/>
          </ac:picMkLst>
        </pc:picChg>
        <pc:picChg chg="add mod">
          <ac:chgData name="Alexander Zhang" userId="3448a9ef74456d05" providerId="LiveId" clId="{8EC08E00-3282-41CF-BCAA-B13C31A54F54}" dt="2023-04-28T14:00:09.817" v="7621" actId="1076"/>
          <ac:picMkLst>
            <pc:docMk/>
            <pc:sldMk cId="1054177719" sldId="287"/>
            <ac:picMk id="11" creationId="{080310CE-281A-2885-F361-DAB9112C12A9}"/>
          </ac:picMkLst>
        </pc:picChg>
      </pc:sldChg>
      <pc:sldChg chg="modSp new mod modNotesTx">
        <pc:chgData name="Alexander Zhang" userId="3448a9ef74456d05" providerId="LiveId" clId="{8EC08E00-3282-41CF-BCAA-B13C31A54F54}" dt="2023-04-29T14:04:59.580" v="18759"/>
        <pc:sldMkLst>
          <pc:docMk/>
          <pc:sldMk cId="1900827078" sldId="288"/>
        </pc:sldMkLst>
        <pc:spChg chg="mod">
          <ac:chgData name="Alexander Zhang" userId="3448a9ef74456d05" providerId="LiveId" clId="{8EC08E00-3282-41CF-BCAA-B13C31A54F54}" dt="2023-04-28T13:24:09.455" v="5996" actId="20577"/>
          <ac:spMkLst>
            <pc:docMk/>
            <pc:sldMk cId="1900827078" sldId="288"/>
            <ac:spMk id="2" creationId="{7EA9C699-A266-9332-918F-472084B477F6}"/>
          </ac:spMkLst>
        </pc:spChg>
        <pc:spChg chg="mod">
          <ac:chgData name="Alexander Zhang" userId="3448a9ef74456d05" providerId="LiveId" clId="{8EC08E00-3282-41CF-BCAA-B13C31A54F54}" dt="2023-04-29T13:34:37.450" v="17418" actId="20577"/>
          <ac:spMkLst>
            <pc:docMk/>
            <pc:sldMk cId="1900827078" sldId="288"/>
            <ac:spMk id="3" creationId="{537C455B-BFC7-CB37-0383-02CCE708EE9D}"/>
          </ac:spMkLst>
        </pc:spChg>
      </pc:sldChg>
      <pc:sldChg chg="addSp delSp modSp new mod modNotesTx">
        <pc:chgData name="Alexander Zhang" userId="3448a9ef74456d05" providerId="LiveId" clId="{8EC08E00-3282-41CF-BCAA-B13C31A54F54}" dt="2023-04-29T14:00:17.166" v="18692"/>
        <pc:sldMkLst>
          <pc:docMk/>
          <pc:sldMk cId="4167814207" sldId="289"/>
        </pc:sldMkLst>
        <pc:spChg chg="mod">
          <ac:chgData name="Alexander Zhang" userId="3448a9ef74456d05" providerId="LiveId" clId="{8EC08E00-3282-41CF-BCAA-B13C31A54F54}" dt="2023-04-28T13:25:40.688" v="6055"/>
          <ac:spMkLst>
            <pc:docMk/>
            <pc:sldMk cId="4167814207" sldId="289"/>
            <ac:spMk id="2" creationId="{7A81B54F-49D9-13EF-7FBE-E3D607B7627D}"/>
          </ac:spMkLst>
        </pc:spChg>
        <pc:spChg chg="del">
          <ac:chgData name="Alexander Zhang" userId="3448a9ef74456d05" providerId="LiveId" clId="{8EC08E00-3282-41CF-BCAA-B13C31A54F54}" dt="2023-04-28T13:26:10.658" v="6056" actId="478"/>
          <ac:spMkLst>
            <pc:docMk/>
            <pc:sldMk cId="4167814207" sldId="289"/>
            <ac:spMk id="3" creationId="{5C0D810A-A1B3-0751-F126-8813C507DDC8}"/>
          </ac:spMkLst>
        </pc:spChg>
        <pc:picChg chg="add mod">
          <ac:chgData name="Alexander Zhang" userId="3448a9ef74456d05" providerId="LiveId" clId="{8EC08E00-3282-41CF-BCAA-B13C31A54F54}" dt="2023-04-28T13:26:22.407" v="6061" actId="1076"/>
          <ac:picMkLst>
            <pc:docMk/>
            <pc:sldMk cId="4167814207" sldId="289"/>
            <ac:picMk id="6" creationId="{D2514C36-CE84-5C52-8DAA-CBAE0EBF4F08}"/>
          </ac:picMkLst>
        </pc:picChg>
      </pc:sldChg>
      <pc:sldChg chg="addSp delSp modSp new mod modNotesTx">
        <pc:chgData name="Alexander Zhang" userId="3448a9ef74456d05" providerId="LiveId" clId="{8EC08E00-3282-41CF-BCAA-B13C31A54F54}" dt="2023-04-29T14:05:07.252" v="18760"/>
        <pc:sldMkLst>
          <pc:docMk/>
          <pc:sldMk cId="356715618" sldId="290"/>
        </pc:sldMkLst>
        <pc:spChg chg="mod">
          <ac:chgData name="Alexander Zhang" userId="3448a9ef74456d05" providerId="LiveId" clId="{8EC08E00-3282-41CF-BCAA-B13C31A54F54}" dt="2023-04-28T13:36:48.313" v="6381"/>
          <ac:spMkLst>
            <pc:docMk/>
            <pc:sldMk cId="356715618" sldId="290"/>
            <ac:spMk id="2" creationId="{FEBC82EE-EC9F-27FD-29B3-C0D5E08C142B}"/>
          </ac:spMkLst>
        </pc:spChg>
        <pc:spChg chg="del">
          <ac:chgData name="Alexander Zhang" userId="3448a9ef74456d05" providerId="LiveId" clId="{8EC08E00-3282-41CF-BCAA-B13C31A54F54}" dt="2023-04-28T13:36:32.609" v="6373" actId="478"/>
          <ac:spMkLst>
            <pc:docMk/>
            <pc:sldMk cId="356715618" sldId="290"/>
            <ac:spMk id="3" creationId="{4F81B4B2-0269-4FCF-CAE1-B9BC5DF09085}"/>
          </ac:spMkLst>
        </pc:spChg>
        <pc:spChg chg="add mod">
          <ac:chgData name="Alexander Zhang" userId="3448a9ef74456d05" providerId="LiveId" clId="{8EC08E00-3282-41CF-BCAA-B13C31A54F54}" dt="2023-04-28T13:44:24.898" v="6687" actId="1076"/>
          <ac:spMkLst>
            <pc:docMk/>
            <pc:sldMk cId="356715618" sldId="290"/>
            <ac:spMk id="7" creationId="{7E702E87-9D73-4EAF-22BD-B1DDB4C20CB3}"/>
          </ac:spMkLst>
        </pc:spChg>
        <pc:picChg chg="add mod">
          <ac:chgData name="Alexander Zhang" userId="3448a9ef74456d05" providerId="LiveId" clId="{8EC08E00-3282-41CF-BCAA-B13C31A54F54}" dt="2023-04-28T13:44:26.143" v="6688" actId="1076"/>
          <ac:picMkLst>
            <pc:docMk/>
            <pc:sldMk cId="356715618" sldId="290"/>
            <ac:picMk id="6" creationId="{D7E95775-AF58-5B99-F0A9-1A41F0E605F0}"/>
          </ac:picMkLst>
        </pc:picChg>
      </pc:sldChg>
      <pc:sldChg chg="modSp add mod modNotesTx">
        <pc:chgData name="Alexander Zhang" userId="3448a9ef74456d05" providerId="LiveId" clId="{8EC08E00-3282-41CF-BCAA-B13C31A54F54}" dt="2023-04-29T14:04:33.512" v="18756"/>
        <pc:sldMkLst>
          <pc:docMk/>
          <pc:sldMk cId="3731789579" sldId="291"/>
        </pc:sldMkLst>
        <pc:spChg chg="mod">
          <ac:chgData name="Alexander Zhang" userId="3448a9ef74456d05" providerId="LiveId" clId="{8EC08E00-3282-41CF-BCAA-B13C31A54F54}" dt="2023-04-28T13:42:54.782" v="6423" actId="14100"/>
          <ac:spMkLst>
            <pc:docMk/>
            <pc:sldMk cId="3731789579" sldId="291"/>
            <ac:spMk id="8" creationId="{00000000-0000-0000-0000-000000000000}"/>
          </ac:spMkLst>
        </pc:spChg>
      </pc:sldChg>
      <pc:sldChg chg="modSp new mod modNotesTx">
        <pc:chgData name="Alexander Zhang" userId="3448a9ef74456d05" providerId="LiveId" clId="{8EC08E00-3282-41CF-BCAA-B13C31A54F54}" dt="2023-04-29T14:05:22.637" v="18762"/>
        <pc:sldMkLst>
          <pc:docMk/>
          <pc:sldMk cId="3272934479" sldId="292"/>
        </pc:sldMkLst>
        <pc:spChg chg="mod">
          <ac:chgData name="Alexander Zhang" userId="3448a9ef74456d05" providerId="LiveId" clId="{8EC08E00-3282-41CF-BCAA-B13C31A54F54}" dt="2023-04-28T13:44:38.987" v="6690"/>
          <ac:spMkLst>
            <pc:docMk/>
            <pc:sldMk cId="3272934479" sldId="292"/>
            <ac:spMk id="2" creationId="{ECC342BF-6C91-32B3-DDAC-A354859EC1B4}"/>
          </ac:spMkLst>
        </pc:spChg>
        <pc:spChg chg="mod">
          <ac:chgData name="Alexander Zhang" userId="3448a9ef74456d05" providerId="LiveId" clId="{8EC08E00-3282-41CF-BCAA-B13C31A54F54}" dt="2023-04-29T13:47:17.284" v="18373" actId="20577"/>
          <ac:spMkLst>
            <pc:docMk/>
            <pc:sldMk cId="3272934479" sldId="292"/>
            <ac:spMk id="3" creationId="{949FBA55-9DDC-FE0A-933E-791C0470C5B5}"/>
          </ac:spMkLst>
        </pc:spChg>
      </pc:sldChg>
      <pc:sldChg chg="add ord modNotesTx">
        <pc:chgData name="Alexander Zhang" userId="3448a9ef74456d05" providerId="LiveId" clId="{8EC08E00-3282-41CF-BCAA-B13C31A54F54}" dt="2023-04-29T13:50:11.914" v="18548" actId="20577"/>
        <pc:sldMkLst>
          <pc:docMk/>
          <pc:sldMk cId="852965510" sldId="293"/>
        </pc:sldMkLst>
      </pc:sldChg>
      <pc:sldChg chg="modSp new mod modShow modNotesTx">
        <pc:chgData name="Alexander Zhang" userId="3448a9ef74456d05" providerId="LiveId" clId="{8EC08E00-3282-41CF-BCAA-B13C31A54F54}" dt="2023-04-29T13:50:01.455" v="18516" actId="729"/>
        <pc:sldMkLst>
          <pc:docMk/>
          <pc:sldMk cId="40001316" sldId="294"/>
        </pc:sldMkLst>
        <pc:spChg chg="mod">
          <ac:chgData name="Alexander Zhang" userId="3448a9ef74456d05" providerId="LiveId" clId="{8EC08E00-3282-41CF-BCAA-B13C31A54F54}" dt="2023-04-28T14:04:42.759" v="7887" actId="20577"/>
          <ac:spMkLst>
            <pc:docMk/>
            <pc:sldMk cId="40001316" sldId="294"/>
            <ac:spMk id="2" creationId="{9241A698-9C81-A0E1-06B2-4F5546D96256}"/>
          </ac:spMkLst>
        </pc:spChg>
        <pc:spChg chg="mod">
          <ac:chgData name="Alexander Zhang" userId="3448a9ef74456d05" providerId="LiveId" clId="{8EC08E00-3282-41CF-BCAA-B13C31A54F54}" dt="2023-04-28T14:26:23.438" v="8486" actId="14100"/>
          <ac:spMkLst>
            <pc:docMk/>
            <pc:sldMk cId="40001316" sldId="294"/>
            <ac:spMk id="3" creationId="{05BB99C6-081F-E6AA-9CC1-5F109A7AF062}"/>
          </ac:spMkLst>
        </pc:spChg>
      </pc:sldChg>
    </pc:docChg>
  </pc:docChgLst>
  <pc:docChgLst>
    <pc:chgData name="Alexander Zhang" userId="3448a9ef74456d05" providerId="LiveId" clId="{3053B87C-F37F-427E-955C-07C80B3B2577}"/>
    <pc:docChg chg="undo redo custSel addSld delSld modSld sldOrd modShowInfo">
      <pc:chgData name="Alexander Zhang" userId="3448a9ef74456d05" providerId="LiveId" clId="{3053B87C-F37F-427E-955C-07C80B3B2577}" dt="2023-06-13T19:13:43.228" v="730" actId="729"/>
      <pc:docMkLst>
        <pc:docMk/>
      </pc:docMkLst>
      <pc:sldChg chg="modSp mod">
        <pc:chgData name="Alexander Zhang" userId="3448a9ef74456d05" providerId="LiveId" clId="{3053B87C-F37F-427E-955C-07C80B3B2577}" dt="2023-05-31T05:57:06.268" v="1" actId="115"/>
        <pc:sldMkLst>
          <pc:docMk/>
          <pc:sldMk cId="388458506" sldId="256"/>
        </pc:sldMkLst>
        <pc:spChg chg="mod">
          <ac:chgData name="Alexander Zhang" userId="3448a9ef74456d05" providerId="LiveId" clId="{3053B87C-F37F-427E-955C-07C80B3B2577}" dt="2023-05-31T05:57:06.268" v="1" actId="115"/>
          <ac:spMkLst>
            <pc:docMk/>
            <pc:sldMk cId="388458506" sldId="256"/>
            <ac:spMk id="5" creationId="{F059184A-5022-8E56-2A32-85BADE1EB72A}"/>
          </ac:spMkLst>
        </pc:spChg>
      </pc:sldChg>
      <pc:sldChg chg="modSp mod">
        <pc:chgData name="Alexander Zhang" userId="3448a9ef74456d05" providerId="LiveId" clId="{3053B87C-F37F-427E-955C-07C80B3B2577}" dt="2023-06-13T10:40:53.843" v="237" actId="404"/>
        <pc:sldMkLst>
          <pc:docMk/>
          <pc:sldMk cId="4242258339" sldId="258"/>
        </pc:sldMkLst>
        <pc:spChg chg="mod">
          <ac:chgData name="Alexander Zhang" userId="3448a9ef74456d05" providerId="LiveId" clId="{3053B87C-F37F-427E-955C-07C80B3B2577}" dt="2023-06-13T10:40:53.843" v="237" actId="404"/>
          <ac:spMkLst>
            <pc:docMk/>
            <pc:sldMk cId="4242258339" sldId="258"/>
            <ac:spMk id="2" creationId="{2C7FF833-5E37-A143-50BF-507659818053}"/>
          </ac:spMkLst>
        </pc:spChg>
      </pc:sldChg>
      <pc:sldChg chg="modSp mod">
        <pc:chgData name="Alexander Zhang" userId="3448a9ef74456d05" providerId="LiveId" clId="{3053B87C-F37F-427E-955C-07C80B3B2577}" dt="2023-06-13T10:40:48.569" v="236" actId="404"/>
        <pc:sldMkLst>
          <pc:docMk/>
          <pc:sldMk cId="1610747582" sldId="260"/>
        </pc:sldMkLst>
        <pc:spChg chg="mod">
          <ac:chgData name="Alexander Zhang" userId="3448a9ef74456d05" providerId="LiveId" clId="{3053B87C-F37F-427E-955C-07C80B3B2577}" dt="2023-06-13T10:40:48.569" v="236" actId="404"/>
          <ac:spMkLst>
            <pc:docMk/>
            <pc:sldMk cId="1610747582" sldId="260"/>
            <ac:spMk id="2" creationId="{4D6F99CE-4350-1497-027B-D0F949F856FB}"/>
          </ac:spMkLst>
        </pc:spChg>
      </pc:sldChg>
      <pc:sldChg chg="modSp mod modShow">
        <pc:chgData name="Alexander Zhang" userId="3448a9ef74456d05" providerId="LiveId" clId="{3053B87C-F37F-427E-955C-07C80B3B2577}" dt="2023-06-13T15:21:57.064" v="630" actId="729"/>
        <pc:sldMkLst>
          <pc:docMk/>
          <pc:sldMk cId="3930642599" sldId="261"/>
        </pc:sldMkLst>
        <pc:spChg chg="mod">
          <ac:chgData name="Alexander Zhang" userId="3448a9ef74456d05" providerId="LiveId" clId="{3053B87C-F37F-427E-955C-07C80B3B2577}" dt="2023-06-13T10:41:02.671" v="238" actId="404"/>
          <ac:spMkLst>
            <pc:docMk/>
            <pc:sldMk cId="3930642599" sldId="261"/>
            <ac:spMk id="2" creationId="{E1B725B2-9E07-18BF-6CAB-E864EBAC71F0}"/>
          </ac:spMkLst>
        </pc:spChg>
        <pc:spChg chg="mod">
          <ac:chgData name="Alexander Zhang" userId="3448a9ef74456d05" providerId="LiveId" clId="{3053B87C-F37F-427E-955C-07C80B3B2577}" dt="2023-05-31T07:08:19.583" v="3" actId="20577"/>
          <ac:spMkLst>
            <pc:docMk/>
            <pc:sldMk cId="3930642599" sldId="261"/>
            <ac:spMk id="4" creationId="{A7E82AD1-4068-3FCC-571A-D57EA68B5AEA}"/>
          </ac:spMkLst>
        </pc:spChg>
      </pc:sldChg>
      <pc:sldChg chg="modSp mod modShow">
        <pc:chgData name="Alexander Zhang" userId="3448a9ef74456d05" providerId="LiveId" clId="{3053B87C-F37F-427E-955C-07C80B3B2577}" dt="2023-06-13T19:13:43.228" v="730" actId="729"/>
        <pc:sldMkLst>
          <pc:docMk/>
          <pc:sldMk cId="504474389" sldId="262"/>
        </pc:sldMkLst>
        <pc:spChg chg="mod">
          <ac:chgData name="Alexander Zhang" userId="3448a9ef74456d05" providerId="LiveId" clId="{3053B87C-F37F-427E-955C-07C80B3B2577}" dt="2023-06-13T10:40:41.539" v="235" actId="404"/>
          <ac:spMkLst>
            <pc:docMk/>
            <pc:sldMk cId="504474389" sldId="262"/>
            <ac:spMk id="2" creationId="{C9FA38BC-8430-EFEC-3211-6DFFE1D080D2}"/>
          </ac:spMkLst>
        </pc:spChg>
      </pc:sldChg>
      <pc:sldChg chg="modSp mod">
        <pc:chgData name="Alexander Zhang" userId="3448a9ef74456d05" providerId="LiveId" clId="{3053B87C-F37F-427E-955C-07C80B3B2577}" dt="2023-06-13T15:22:10.838" v="633" actId="1036"/>
        <pc:sldMkLst>
          <pc:docMk/>
          <pc:sldMk cId="1644185324" sldId="263"/>
        </pc:sldMkLst>
        <pc:spChg chg="mod">
          <ac:chgData name="Alexander Zhang" userId="3448a9ef74456d05" providerId="LiveId" clId="{3053B87C-F37F-427E-955C-07C80B3B2577}" dt="2023-06-13T10:41:10.693" v="239" actId="404"/>
          <ac:spMkLst>
            <pc:docMk/>
            <pc:sldMk cId="1644185324" sldId="263"/>
            <ac:spMk id="2" creationId="{5EC967BC-4E51-F73E-0BDF-E652E96E3D93}"/>
          </ac:spMkLst>
        </pc:spChg>
        <pc:spChg chg="mod">
          <ac:chgData name="Alexander Zhang" userId="3448a9ef74456d05" providerId="LiveId" clId="{3053B87C-F37F-427E-955C-07C80B3B2577}" dt="2023-06-13T15:22:10.838" v="633" actId="1036"/>
          <ac:spMkLst>
            <pc:docMk/>
            <pc:sldMk cId="1644185324" sldId="263"/>
            <ac:spMk id="3" creationId="{15E026A3-5F83-6A05-6CC7-09C1D1161DDE}"/>
          </ac:spMkLst>
        </pc:spChg>
      </pc:sldChg>
      <pc:sldChg chg="modSp mod">
        <pc:chgData name="Alexander Zhang" userId="3448a9ef74456d05" providerId="LiveId" clId="{3053B87C-F37F-427E-955C-07C80B3B2577}" dt="2023-06-13T10:41:26.328" v="240" actId="404"/>
        <pc:sldMkLst>
          <pc:docMk/>
          <pc:sldMk cId="1443986923" sldId="266"/>
        </pc:sldMkLst>
        <pc:spChg chg="mod">
          <ac:chgData name="Alexander Zhang" userId="3448a9ef74456d05" providerId="LiveId" clId="{3053B87C-F37F-427E-955C-07C80B3B2577}" dt="2023-06-13T10:41:26.328" v="240" actId="404"/>
          <ac:spMkLst>
            <pc:docMk/>
            <pc:sldMk cId="1443986923" sldId="266"/>
            <ac:spMk id="2" creationId="{3454E722-F936-0F50-E6C3-70A6DFD7D467}"/>
          </ac:spMkLst>
        </pc:spChg>
      </pc:sldChg>
      <pc:sldChg chg="modSp mod">
        <pc:chgData name="Alexander Zhang" userId="3448a9ef74456d05" providerId="LiveId" clId="{3053B87C-F37F-427E-955C-07C80B3B2577}" dt="2023-06-13T10:41:34.109" v="241" actId="404"/>
        <pc:sldMkLst>
          <pc:docMk/>
          <pc:sldMk cId="1749982893" sldId="268"/>
        </pc:sldMkLst>
        <pc:spChg chg="mod">
          <ac:chgData name="Alexander Zhang" userId="3448a9ef74456d05" providerId="LiveId" clId="{3053B87C-F37F-427E-955C-07C80B3B2577}" dt="2023-06-13T10:41:34.109" v="241" actId="404"/>
          <ac:spMkLst>
            <pc:docMk/>
            <pc:sldMk cId="1749982893" sldId="268"/>
            <ac:spMk id="2" creationId="{E292F77D-D403-997F-3760-142453F47F43}"/>
          </ac:spMkLst>
        </pc:spChg>
        <pc:picChg chg="mod">
          <ac:chgData name="Alexander Zhang" userId="3448a9ef74456d05" providerId="LiveId" clId="{3053B87C-F37F-427E-955C-07C80B3B2577}" dt="2023-05-31T07:16:00.740" v="5" actId="1036"/>
          <ac:picMkLst>
            <pc:docMk/>
            <pc:sldMk cId="1749982893" sldId="268"/>
            <ac:picMk id="10" creationId="{BCA1CDBB-AC5E-7D85-A757-350A0C739297}"/>
          </ac:picMkLst>
        </pc:picChg>
      </pc:sldChg>
      <pc:sldChg chg="modSp mod">
        <pc:chgData name="Alexander Zhang" userId="3448a9ef74456d05" providerId="LiveId" clId="{3053B87C-F37F-427E-955C-07C80B3B2577}" dt="2023-06-13T15:12:29.270" v="558" actId="1036"/>
        <pc:sldMkLst>
          <pc:docMk/>
          <pc:sldMk cId="451932192" sldId="269"/>
        </pc:sldMkLst>
        <pc:spChg chg="mod">
          <ac:chgData name="Alexander Zhang" userId="3448a9ef74456d05" providerId="LiveId" clId="{3053B87C-F37F-427E-955C-07C80B3B2577}" dt="2023-06-13T15:12:29.270" v="558" actId="1036"/>
          <ac:spMkLst>
            <pc:docMk/>
            <pc:sldMk cId="451932192" sldId="269"/>
            <ac:spMk id="2" creationId="{5C1BAD15-3BC5-1A22-D6AD-3757E409B08C}"/>
          </ac:spMkLst>
        </pc:spChg>
        <pc:picChg chg="mod">
          <ac:chgData name="Alexander Zhang" userId="3448a9ef74456d05" providerId="LiveId" clId="{3053B87C-F37F-427E-955C-07C80B3B2577}" dt="2023-06-13T10:32:22.637" v="228" actId="1035"/>
          <ac:picMkLst>
            <pc:docMk/>
            <pc:sldMk cId="451932192" sldId="269"/>
            <ac:picMk id="13" creationId="{CD23514E-1801-F6F2-D2B0-6579DDC6C62A}"/>
          </ac:picMkLst>
        </pc:picChg>
      </pc:sldChg>
      <pc:sldChg chg="modSp mod">
        <pc:chgData name="Alexander Zhang" userId="3448a9ef74456d05" providerId="LiveId" clId="{3053B87C-F37F-427E-955C-07C80B3B2577}" dt="2023-06-13T10:41:49.130" v="244" actId="404"/>
        <pc:sldMkLst>
          <pc:docMk/>
          <pc:sldMk cId="1431711380" sldId="271"/>
        </pc:sldMkLst>
        <pc:spChg chg="mod">
          <ac:chgData name="Alexander Zhang" userId="3448a9ef74456d05" providerId="LiveId" clId="{3053B87C-F37F-427E-955C-07C80B3B2577}" dt="2023-06-13T10:41:49.130" v="244" actId="404"/>
          <ac:spMkLst>
            <pc:docMk/>
            <pc:sldMk cId="1431711380" sldId="271"/>
            <ac:spMk id="2" creationId="{5CBD1522-6DF4-4A6A-9229-D1A6CDB1C7E4}"/>
          </ac:spMkLst>
        </pc:spChg>
        <pc:spChg chg="mod">
          <ac:chgData name="Alexander Zhang" userId="3448a9ef74456d05" providerId="LiveId" clId="{3053B87C-F37F-427E-955C-07C80B3B2577}" dt="2023-06-12T21:06:37.812" v="55"/>
          <ac:spMkLst>
            <pc:docMk/>
            <pc:sldMk cId="1431711380" sldId="271"/>
            <ac:spMk id="3" creationId="{97F4EDDF-EE4C-63FD-A42A-6CB7088011CA}"/>
          </ac:spMkLst>
        </pc:spChg>
      </pc:sldChg>
      <pc:sldChg chg="modSp mod">
        <pc:chgData name="Alexander Zhang" userId="3448a9ef74456d05" providerId="LiveId" clId="{3053B87C-F37F-427E-955C-07C80B3B2577}" dt="2023-06-13T10:43:36.421" v="271"/>
        <pc:sldMkLst>
          <pc:docMk/>
          <pc:sldMk cId="4075373042" sldId="277"/>
        </pc:sldMkLst>
        <pc:spChg chg="mod">
          <ac:chgData name="Alexander Zhang" userId="3448a9ef74456d05" providerId="LiveId" clId="{3053B87C-F37F-427E-955C-07C80B3B2577}" dt="2023-06-13T10:43:36.421" v="271"/>
          <ac:spMkLst>
            <pc:docMk/>
            <pc:sldMk cId="4075373042" sldId="277"/>
            <ac:spMk id="2" creationId="{14589B7E-6C4A-9879-F8C4-368CB16DC7C3}"/>
          </ac:spMkLst>
        </pc:spChg>
      </pc:sldChg>
      <pc:sldChg chg="modSp mod">
        <pc:chgData name="Alexander Zhang" userId="3448a9ef74456d05" providerId="LiveId" clId="{3053B87C-F37F-427E-955C-07C80B3B2577}" dt="2023-06-13T15:12:52.431" v="559" actId="1036"/>
        <pc:sldMkLst>
          <pc:docMk/>
          <pc:sldMk cId="3408929985" sldId="278"/>
        </pc:sldMkLst>
        <pc:spChg chg="mod">
          <ac:chgData name="Alexander Zhang" userId="3448a9ef74456d05" providerId="LiveId" clId="{3053B87C-F37F-427E-955C-07C80B3B2577}" dt="2023-06-13T10:43:30.565" v="269"/>
          <ac:spMkLst>
            <pc:docMk/>
            <pc:sldMk cId="3408929985" sldId="278"/>
            <ac:spMk id="2" creationId="{C385E240-3533-3171-CC4C-78D25D7A9697}"/>
          </ac:spMkLst>
        </pc:spChg>
        <pc:spChg chg="mod">
          <ac:chgData name="Alexander Zhang" userId="3448a9ef74456d05" providerId="LiveId" clId="{3053B87C-F37F-427E-955C-07C80B3B2577}" dt="2023-06-13T15:12:52.431" v="559" actId="1036"/>
          <ac:spMkLst>
            <pc:docMk/>
            <pc:sldMk cId="3408929985" sldId="278"/>
            <ac:spMk id="14" creationId="{A6B234AF-7A78-4CD9-99F1-2491CA95D1BF}"/>
          </ac:spMkLst>
        </pc:spChg>
      </pc:sldChg>
      <pc:sldChg chg="modSp mod">
        <pc:chgData name="Alexander Zhang" userId="3448a9ef74456d05" providerId="LiveId" clId="{3053B87C-F37F-427E-955C-07C80B3B2577}" dt="2023-06-13T10:43:27.187" v="267"/>
        <pc:sldMkLst>
          <pc:docMk/>
          <pc:sldMk cId="2255914360" sldId="279"/>
        </pc:sldMkLst>
        <pc:spChg chg="mod">
          <ac:chgData name="Alexander Zhang" userId="3448a9ef74456d05" providerId="LiveId" clId="{3053B87C-F37F-427E-955C-07C80B3B2577}" dt="2023-06-13T10:43:27.187" v="267"/>
          <ac:spMkLst>
            <pc:docMk/>
            <pc:sldMk cId="2255914360" sldId="279"/>
            <ac:spMk id="2" creationId="{C385E240-3533-3171-CC4C-78D25D7A9697}"/>
          </ac:spMkLst>
        </pc:spChg>
      </pc:sldChg>
      <pc:sldChg chg="modSp mod">
        <pc:chgData name="Alexander Zhang" userId="3448a9ef74456d05" providerId="LiveId" clId="{3053B87C-F37F-427E-955C-07C80B3B2577}" dt="2023-06-13T10:42:03.019" v="245" actId="404"/>
        <pc:sldMkLst>
          <pc:docMk/>
          <pc:sldMk cId="4108796186" sldId="280"/>
        </pc:sldMkLst>
        <pc:spChg chg="mod">
          <ac:chgData name="Alexander Zhang" userId="3448a9ef74456d05" providerId="LiveId" clId="{3053B87C-F37F-427E-955C-07C80B3B2577}" dt="2023-06-13T10:42:03.019" v="245" actId="404"/>
          <ac:spMkLst>
            <pc:docMk/>
            <pc:sldMk cId="4108796186" sldId="280"/>
            <ac:spMk id="2" creationId="{BB73AE71-7A5A-BDD2-E4BA-FC6A6263C4B6}"/>
          </ac:spMkLst>
        </pc:spChg>
      </pc:sldChg>
      <pc:sldChg chg="modSp mod">
        <pc:chgData name="Alexander Zhang" userId="3448a9ef74456d05" providerId="LiveId" clId="{3053B87C-F37F-427E-955C-07C80B3B2577}" dt="2023-06-13T10:42:52.359" v="260" actId="404"/>
        <pc:sldMkLst>
          <pc:docMk/>
          <pc:sldMk cId="1298889449" sldId="281"/>
        </pc:sldMkLst>
        <pc:spChg chg="mod">
          <ac:chgData name="Alexander Zhang" userId="3448a9ef74456d05" providerId="LiveId" clId="{3053B87C-F37F-427E-955C-07C80B3B2577}" dt="2023-06-13T10:42:52.359" v="260" actId="404"/>
          <ac:spMkLst>
            <pc:docMk/>
            <pc:sldMk cId="1298889449" sldId="281"/>
            <ac:spMk id="2" creationId="{9F100720-11D7-5E97-677B-A0D9EC6F1C5A}"/>
          </ac:spMkLst>
        </pc:spChg>
      </pc:sldChg>
      <pc:sldChg chg="modSp mod ord">
        <pc:chgData name="Alexander Zhang" userId="3448a9ef74456d05" providerId="LiveId" clId="{3053B87C-F37F-427E-955C-07C80B3B2577}" dt="2023-06-13T15:24:13.074" v="645"/>
        <pc:sldMkLst>
          <pc:docMk/>
          <pc:sldMk cId="2154855398" sldId="282"/>
        </pc:sldMkLst>
        <pc:spChg chg="mod">
          <ac:chgData name="Alexander Zhang" userId="3448a9ef74456d05" providerId="LiveId" clId="{3053B87C-F37F-427E-955C-07C80B3B2577}" dt="2023-06-13T10:43:40.709" v="273"/>
          <ac:spMkLst>
            <pc:docMk/>
            <pc:sldMk cId="2154855398" sldId="282"/>
            <ac:spMk id="2" creationId="{B32DCF53-F449-5718-4AB2-63C70898141F}"/>
          </ac:spMkLst>
        </pc:spChg>
      </pc:sldChg>
      <pc:sldChg chg="modSp mod">
        <pc:chgData name="Alexander Zhang" userId="3448a9ef74456d05" providerId="LiveId" clId="{3053B87C-F37F-427E-955C-07C80B3B2577}" dt="2023-06-13T19:12:40.975" v="729" actId="1076"/>
        <pc:sldMkLst>
          <pc:docMk/>
          <pc:sldMk cId="1706599030" sldId="283"/>
        </pc:sldMkLst>
        <pc:spChg chg="mod">
          <ac:chgData name="Alexander Zhang" userId="3448a9ef74456d05" providerId="LiveId" clId="{3053B87C-F37F-427E-955C-07C80B3B2577}" dt="2023-06-13T10:43:44.711" v="275"/>
          <ac:spMkLst>
            <pc:docMk/>
            <pc:sldMk cId="1706599030" sldId="283"/>
            <ac:spMk id="2" creationId="{ABEA03DD-A7AF-A43B-3A3C-8F1C1653A61C}"/>
          </ac:spMkLst>
        </pc:spChg>
        <pc:grpChg chg="mod">
          <ac:chgData name="Alexander Zhang" userId="3448a9ef74456d05" providerId="LiveId" clId="{3053B87C-F37F-427E-955C-07C80B3B2577}" dt="2023-06-13T19:12:40.975" v="729" actId="1076"/>
          <ac:grpSpMkLst>
            <pc:docMk/>
            <pc:sldMk cId="1706599030" sldId="283"/>
            <ac:grpSpMk id="3" creationId="{E1F10928-7BFA-2803-1201-ED52D15D5456}"/>
          </ac:grpSpMkLst>
        </pc:grpChg>
      </pc:sldChg>
      <pc:sldChg chg="modSp mod">
        <pc:chgData name="Alexander Zhang" userId="3448a9ef74456d05" providerId="LiveId" clId="{3053B87C-F37F-427E-955C-07C80B3B2577}" dt="2023-06-13T10:43:49.739" v="277"/>
        <pc:sldMkLst>
          <pc:docMk/>
          <pc:sldMk cId="59749468" sldId="284"/>
        </pc:sldMkLst>
        <pc:spChg chg="mod">
          <ac:chgData name="Alexander Zhang" userId="3448a9ef74456d05" providerId="LiveId" clId="{3053B87C-F37F-427E-955C-07C80B3B2577}" dt="2023-06-13T10:43:49.739" v="277"/>
          <ac:spMkLst>
            <pc:docMk/>
            <pc:sldMk cId="59749468" sldId="284"/>
            <ac:spMk id="2" creationId="{ABEA03DD-A7AF-A43B-3A3C-8F1C1653A61C}"/>
          </ac:spMkLst>
        </pc:spChg>
      </pc:sldChg>
      <pc:sldChg chg="modSp mod">
        <pc:chgData name="Alexander Zhang" userId="3448a9ef74456d05" providerId="LiveId" clId="{3053B87C-F37F-427E-955C-07C80B3B2577}" dt="2023-06-13T10:43:53.289" v="279"/>
        <pc:sldMkLst>
          <pc:docMk/>
          <pc:sldMk cId="1287697869" sldId="285"/>
        </pc:sldMkLst>
        <pc:spChg chg="mod">
          <ac:chgData name="Alexander Zhang" userId="3448a9ef74456d05" providerId="LiveId" clId="{3053B87C-F37F-427E-955C-07C80B3B2577}" dt="2023-06-13T10:43:53.289" v="279"/>
          <ac:spMkLst>
            <pc:docMk/>
            <pc:sldMk cId="1287697869" sldId="285"/>
            <ac:spMk id="2" creationId="{ABEA03DD-A7AF-A43B-3A3C-8F1C1653A61C}"/>
          </ac:spMkLst>
        </pc:spChg>
      </pc:sldChg>
      <pc:sldChg chg="modSp mod">
        <pc:chgData name="Alexander Zhang" userId="3448a9ef74456d05" providerId="LiveId" clId="{3053B87C-F37F-427E-955C-07C80B3B2577}" dt="2023-06-13T10:44:01.281" v="283"/>
        <pc:sldMkLst>
          <pc:docMk/>
          <pc:sldMk cId="1809751524" sldId="286"/>
        </pc:sldMkLst>
        <pc:spChg chg="mod">
          <ac:chgData name="Alexander Zhang" userId="3448a9ef74456d05" providerId="LiveId" clId="{3053B87C-F37F-427E-955C-07C80B3B2577}" dt="2023-06-13T10:44:01.281" v="283"/>
          <ac:spMkLst>
            <pc:docMk/>
            <pc:sldMk cId="1809751524" sldId="286"/>
            <ac:spMk id="2" creationId="{105D91EC-62B0-5496-9E76-4E09CD2522CF}"/>
          </ac:spMkLst>
        </pc:spChg>
      </pc:sldChg>
      <pc:sldChg chg="modSp mod">
        <pc:chgData name="Alexander Zhang" userId="3448a9ef74456d05" providerId="LiveId" clId="{3053B87C-F37F-427E-955C-07C80B3B2577}" dt="2023-06-13T10:44:05.268" v="285"/>
        <pc:sldMkLst>
          <pc:docMk/>
          <pc:sldMk cId="1054177719" sldId="287"/>
        </pc:sldMkLst>
        <pc:spChg chg="mod">
          <ac:chgData name="Alexander Zhang" userId="3448a9ef74456d05" providerId="LiveId" clId="{3053B87C-F37F-427E-955C-07C80B3B2577}" dt="2023-06-13T10:44:05.268" v="285"/>
          <ac:spMkLst>
            <pc:docMk/>
            <pc:sldMk cId="1054177719" sldId="287"/>
            <ac:spMk id="2" creationId="{251E6B46-968D-D1D2-8480-B935288B6E0A}"/>
          </ac:spMkLst>
        </pc:spChg>
      </pc:sldChg>
      <pc:sldChg chg="modSp mod">
        <pc:chgData name="Alexander Zhang" userId="3448a9ef74456d05" providerId="LiveId" clId="{3053B87C-F37F-427E-955C-07C80B3B2577}" dt="2023-06-13T15:20:18.815" v="625" actId="14100"/>
        <pc:sldMkLst>
          <pc:docMk/>
          <pc:sldMk cId="1900827078" sldId="288"/>
        </pc:sldMkLst>
        <pc:spChg chg="mod">
          <ac:chgData name="Alexander Zhang" userId="3448a9ef74456d05" providerId="LiveId" clId="{3053B87C-F37F-427E-955C-07C80B3B2577}" dt="2023-06-13T10:44:09.724" v="287"/>
          <ac:spMkLst>
            <pc:docMk/>
            <pc:sldMk cId="1900827078" sldId="288"/>
            <ac:spMk id="2" creationId="{7EA9C699-A266-9332-918F-472084B477F6}"/>
          </ac:spMkLst>
        </pc:spChg>
        <pc:spChg chg="mod">
          <ac:chgData name="Alexander Zhang" userId="3448a9ef74456d05" providerId="LiveId" clId="{3053B87C-F37F-427E-955C-07C80B3B2577}" dt="2023-06-13T15:20:18.815" v="625" actId="14100"/>
          <ac:spMkLst>
            <pc:docMk/>
            <pc:sldMk cId="1900827078" sldId="288"/>
            <ac:spMk id="3" creationId="{537C455B-BFC7-CB37-0383-02CCE708EE9D}"/>
          </ac:spMkLst>
        </pc:spChg>
      </pc:sldChg>
      <pc:sldChg chg="modSp mod">
        <pc:chgData name="Alexander Zhang" userId="3448a9ef74456d05" providerId="LiveId" clId="{3053B87C-F37F-427E-955C-07C80B3B2577}" dt="2023-06-13T10:41:39.803" v="242" actId="404"/>
        <pc:sldMkLst>
          <pc:docMk/>
          <pc:sldMk cId="4167814207" sldId="289"/>
        </pc:sldMkLst>
        <pc:spChg chg="mod">
          <ac:chgData name="Alexander Zhang" userId="3448a9ef74456d05" providerId="LiveId" clId="{3053B87C-F37F-427E-955C-07C80B3B2577}" dt="2023-06-13T10:41:39.803" v="242" actId="404"/>
          <ac:spMkLst>
            <pc:docMk/>
            <pc:sldMk cId="4167814207" sldId="289"/>
            <ac:spMk id="2" creationId="{7A81B54F-49D9-13EF-7FBE-E3D607B7627D}"/>
          </ac:spMkLst>
        </pc:spChg>
      </pc:sldChg>
      <pc:sldChg chg="modSp mod modShow">
        <pc:chgData name="Alexander Zhang" userId="3448a9ef74456d05" providerId="LiveId" clId="{3053B87C-F37F-427E-955C-07C80B3B2577}" dt="2023-06-13T15:20:00.400" v="622" actId="729"/>
        <pc:sldMkLst>
          <pc:docMk/>
          <pc:sldMk cId="3272934479" sldId="292"/>
        </pc:sldMkLst>
        <pc:spChg chg="mod">
          <ac:chgData name="Alexander Zhang" userId="3448a9ef74456d05" providerId="LiveId" clId="{3053B87C-F37F-427E-955C-07C80B3B2577}" dt="2023-06-13T10:44:36.172" v="299"/>
          <ac:spMkLst>
            <pc:docMk/>
            <pc:sldMk cId="3272934479" sldId="292"/>
            <ac:spMk id="2" creationId="{ECC342BF-6C91-32B3-DDAC-A354859EC1B4}"/>
          </ac:spMkLst>
        </pc:spChg>
      </pc:sldChg>
      <pc:sldChg chg="addSp delSp modSp mod">
        <pc:chgData name="Alexander Zhang" userId="3448a9ef74456d05" providerId="LiveId" clId="{3053B87C-F37F-427E-955C-07C80B3B2577}" dt="2023-06-13T19:08:27.111" v="713" actId="1076"/>
        <pc:sldMkLst>
          <pc:docMk/>
          <pc:sldMk cId="40001316" sldId="294"/>
        </pc:sldMkLst>
        <pc:spChg chg="mod">
          <ac:chgData name="Alexander Zhang" userId="3448a9ef74456d05" providerId="LiveId" clId="{3053B87C-F37F-427E-955C-07C80B3B2577}" dt="2023-06-13T10:44:41.153" v="301"/>
          <ac:spMkLst>
            <pc:docMk/>
            <pc:sldMk cId="40001316" sldId="294"/>
            <ac:spMk id="2" creationId="{9241A698-9C81-A0E1-06B2-4F5546D96256}"/>
          </ac:spMkLst>
        </pc:spChg>
        <pc:spChg chg="mod">
          <ac:chgData name="Alexander Zhang" userId="3448a9ef74456d05" providerId="LiveId" clId="{3053B87C-F37F-427E-955C-07C80B3B2577}" dt="2023-06-13T19:07:04.782" v="708" actId="27636"/>
          <ac:spMkLst>
            <pc:docMk/>
            <pc:sldMk cId="40001316" sldId="294"/>
            <ac:spMk id="3" creationId="{05BB99C6-081F-E6AA-9CC1-5F109A7AF062}"/>
          </ac:spMkLst>
        </pc:spChg>
        <pc:spChg chg="mod">
          <ac:chgData name="Alexander Zhang" userId="3448a9ef74456d05" providerId="LiveId" clId="{3053B87C-F37F-427E-955C-07C80B3B2577}" dt="2023-06-13T19:07:35.549" v="711" actId="1076"/>
          <ac:spMkLst>
            <pc:docMk/>
            <pc:sldMk cId="40001316" sldId="294"/>
            <ac:spMk id="7" creationId="{85298D38-6955-4CD0-D60C-4E5D8BF16294}"/>
          </ac:spMkLst>
        </pc:spChg>
        <pc:spChg chg="add del">
          <ac:chgData name="Alexander Zhang" userId="3448a9ef74456d05" providerId="LiveId" clId="{3053B87C-F37F-427E-955C-07C80B3B2577}" dt="2023-06-12T21:25:17.082" v="152" actId="22"/>
          <ac:spMkLst>
            <pc:docMk/>
            <pc:sldMk cId="40001316" sldId="294"/>
            <ac:spMk id="8" creationId="{41673BB9-978C-4F0C-86A4-66910B355D80}"/>
          </ac:spMkLst>
        </pc:spChg>
        <pc:spChg chg="add mod">
          <ac:chgData name="Alexander Zhang" userId="3448a9ef74456d05" providerId="LiveId" clId="{3053B87C-F37F-427E-955C-07C80B3B2577}" dt="2023-06-13T15:18:24.843" v="582" actId="164"/>
          <ac:spMkLst>
            <pc:docMk/>
            <pc:sldMk cId="40001316" sldId="294"/>
            <ac:spMk id="31" creationId="{5A74C37E-5A40-C74E-FD89-E6CB51A31280}"/>
          </ac:spMkLst>
        </pc:spChg>
        <pc:spChg chg="add mod">
          <ac:chgData name="Alexander Zhang" userId="3448a9ef74456d05" providerId="LiveId" clId="{3053B87C-F37F-427E-955C-07C80B3B2577}" dt="2023-06-13T15:18:24.843" v="582" actId="164"/>
          <ac:spMkLst>
            <pc:docMk/>
            <pc:sldMk cId="40001316" sldId="294"/>
            <ac:spMk id="32" creationId="{A9C9A444-29F4-F7AA-FF3B-DB8DE80F6F9E}"/>
          </ac:spMkLst>
        </pc:spChg>
        <pc:spChg chg="mod">
          <ac:chgData name="Alexander Zhang" userId="3448a9ef74456d05" providerId="LiveId" clId="{3053B87C-F37F-427E-955C-07C80B3B2577}" dt="2023-06-13T15:19:47.032" v="621"/>
          <ac:spMkLst>
            <pc:docMk/>
            <pc:sldMk cId="40001316" sldId="294"/>
            <ac:spMk id="36" creationId="{E421CF96-D194-C86B-08F4-C7EB579E7764}"/>
          </ac:spMkLst>
        </pc:spChg>
        <pc:spChg chg="mod">
          <ac:chgData name="Alexander Zhang" userId="3448a9ef74456d05" providerId="LiveId" clId="{3053B87C-F37F-427E-955C-07C80B3B2577}" dt="2023-06-13T15:19:47.032" v="621"/>
          <ac:spMkLst>
            <pc:docMk/>
            <pc:sldMk cId="40001316" sldId="294"/>
            <ac:spMk id="37" creationId="{9EF5E5B6-803B-5DE7-9DA9-CBCF72C0A3C1}"/>
          </ac:spMkLst>
        </pc:spChg>
        <pc:grpChg chg="add del mod">
          <ac:chgData name="Alexander Zhang" userId="3448a9ef74456d05" providerId="LiveId" clId="{3053B87C-F37F-427E-955C-07C80B3B2577}" dt="2023-06-13T15:19:36.377" v="617" actId="21"/>
          <ac:grpSpMkLst>
            <pc:docMk/>
            <pc:sldMk cId="40001316" sldId="294"/>
            <ac:grpSpMk id="33" creationId="{44D00D49-2FCD-A912-D1F7-62F17DC7BECC}"/>
          </ac:grpSpMkLst>
        </pc:grpChg>
        <pc:grpChg chg="add del mod">
          <ac:chgData name="Alexander Zhang" userId="3448a9ef74456d05" providerId="LiveId" clId="{3053B87C-F37F-427E-955C-07C80B3B2577}" dt="2023-06-13T19:06:59.379" v="706" actId="478"/>
          <ac:grpSpMkLst>
            <pc:docMk/>
            <pc:sldMk cId="40001316" sldId="294"/>
            <ac:grpSpMk id="34" creationId="{7006048C-5C9C-6904-0627-E39FA9BB8D07}"/>
          </ac:grpSpMkLst>
        </pc:grpChg>
        <pc:picChg chg="del mod">
          <ac:chgData name="Alexander Zhang" userId="3448a9ef74456d05" providerId="LiveId" clId="{3053B87C-F37F-427E-955C-07C80B3B2577}" dt="2023-06-13T15:20:46.856" v="628" actId="478"/>
          <ac:picMkLst>
            <pc:docMk/>
            <pc:sldMk cId="40001316" sldId="294"/>
            <ac:picMk id="5" creationId="{A82BA96B-D56F-B7E4-B3F4-290DB2FC5961}"/>
          </ac:picMkLst>
        </pc:picChg>
        <pc:picChg chg="add del mod">
          <ac:chgData name="Alexander Zhang" userId="3448a9ef74456d05" providerId="LiveId" clId="{3053B87C-F37F-427E-955C-07C80B3B2577}" dt="2023-06-12T21:26:36.731" v="156" actId="478"/>
          <ac:picMkLst>
            <pc:docMk/>
            <pc:sldMk cId="40001316" sldId="294"/>
            <ac:picMk id="10" creationId="{A842E232-164D-AD3D-8EA1-1A31EFEEC2CF}"/>
          </ac:picMkLst>
        </pc:picChg>
        <pc:picChg chg="add del mod">
          <ac:chgData name="Alexander Zhang" userId="3448a9ef74456d05" providerId="LiveId" clId="{3053B87C-F37F-427E-955C-07C80B3B2577}" dt="2023-06-12T21:52:04.662" v="219" actId="478"/>
          <ac:picMkLst>
            <pc:docMk/>
            <pc:sldMk cId="40001316" sldId="294"/>
            <ac:picMk id="12" creationId="{36D9B3B9-DB3E-87A9-A288-9261BB3D7639}"/>
          </ac:picMkLst>
        </pc:picChg>
        <pc:picChg chg="add del mod">
          <ac:chgData name="Alexander Zhang" userId="3448a9ef74456d05" providerId="LiveId" clId="{3053B87C-F37F-427E-955C-07C80B3B2577}" dt="2023-06-12T21:38:26.847" v="171" actId="478"/>
          <ac:picMkLst>
            <pc:docMk/>
            <pc:sldMk cId="40001316" sldId="294"/>
            <ac:picMk id="14" creationId="{26345AAA-0BA5-EEC4-C98C-C3894442A320}"/>
          </ac:picMkLst>
        </pc:picChg>
        <pc:picChg chg="add del mod">
          <ac:chgData name="Alexander Zhang" userId="3448a9ef74456d05" providerId="LiveId" clId="{3053B87C-F37F-427E-955C-07C80B3B2577}" dt="2023-06-12T21:39:07.251" v="176" actId="478"/>
          <ac:picMkLst>
            <pc:docMk/>
            <pc:sldMk cId="40001316" sldId="294"/>
            <ac:picMk id="16" creationId="{F2EF0748-8EBE-EC3A-6106-45EA1DB0A1BA}"/>
          </ac:picMkLst>
        </pc:picChg>
        <pc:picChg chg="add del mod">
          <ac:chgData name="Alexander Zhang" userId="3448a9ef74456d05" providerId="LiveId" clId="{3053B87C-F37F-427E-955C-07C80B3B2577}" dt="2023-06-12T21:39:21.658" v="180" actId="478"/>
          <ac:picMkLst>
            <pc:docMk/>
            <pc:sldMk cId="40001316" sldId="294"/>
            <ac:picMk id="18" creationId="{1C85F899-466F-E0DB-73FC-00C44B23B299}"/>
          </ac:picMkLst>
        </pc:picChg>
        <pc:picChg chg="add del mod">
          <ac:chgData name="Alexander Zhang" userId="3448a9ef74456d05" providerId="LiveId" clId="{3053B87C-F37F-427E-955C-07C80B3B2577}" dt="2023-06-12T21:43:49.856" v="195" actId="478"/>
          <ac:picMkLst>
            <pc:docMk/>
            <pc:sldMk cId="40001316" sldId="294"/>
            <ac:picMk id="20" creationId="{2A0939B1-FB55-7842-438D-2A8D81DC97BF}"/>
          </ac:picMkLst>
        </pc:picChg>
        <pc:picChg chg="add del mod">
          <ac:chgData name="Alexander Zhang" userId="3448a9ef74456d05" providerId="LiveId" clId="{3053B87C-F37F-427E-955C-07C80B3B2577}" dt="2023-06-12T21:49:00.431" v="205" actId="478"/>
          <ac:picMkLst>
            <pc:docMk/>
            <pc:sldMk cId="40001316" sldId="294"/>
            <ac:picMk id="22" creationId="{3DA7ED84-0CD9-B6D9-C108-5BEBBA9720CC}"/>
          </ac:picMkLst>
        </pc:picChg>
        <pc:picChg chg="add del mod">
          <ac:chgData name="Alexander Zhang" userId="3448a9ef74456d05" providerId="LiveId" clId="{3053B87C-F37F-427E-955C-07C80B3B2577}" dt="2023-06-12T21:49:23.958" v="207" actId="478"/>
          <ac:picMkLst>
            <pc:docMk/>
            <pc:sldMk cId="40001316" sldId="294"/>
            <ac:picMk id="24" creationId="{A9A3CD2F-06D7-C08B-0393-5F69A08C3A05}"/>
          </ac:picMkLst>
        </pc:picChg>
        <pc:picChg chg="add del mod">
          <ac:chgData name="Alexander Zhang" userId="3448a9ef74456d05" providerId="LiveId" clId="{3053B87C-F37F-427E-955C-07C80B3B2577}" dt="2023-06-13T10:55:22.470" v="323" actId="478"/>
          <ac:picMkLst>
            <pc:docMk/>
            <pc:sldMk cId="40001316" sldId="294"/>
            <ac:picMk id="26" creationId="{BF98F9A0-048C-13B2-2B51-C00EB8B441A1}"/>
          </ac:picMkLst>
        </pc:picChg>
        <pc:picChg chg="add del mod">
          <ac:chgData name="Alexander Zhang" userId="3448a9ef74456d05" providerId="LiveId" clId="{3053B87C-F37F-427E-955C-07C80B3B2577}" dt="2023-06-13T15:16:52.607" v="569" actId="478"/>
          <ac:picMkLst>
            <pc:docMk/>
            <pc:sldMk cId="40001316" sldId="294"/>
            <ac:picMk id="28" creationId="{51400D6E-2A91-F5A8-5917-2B2EE2075EC2}"/>
          </ac:picMkLst>
        </pc:picChg>
        <pc:picChg chg="add mod modCrop">
          <ac:chgData name="Alexander Zhang" userId="3448a9ef74456d05" providerId="LiveId" clId="{3053B87C-F37F-427E-955C-07C80B3B2577}" dt="2023-06-13T15:18:24.843" v="582" actId="164"/>
          <ac:picMkLst>
            <pc:docMk/>
            <pc:sldMk cId="40001316" sldId="294"/>
            <ac:picMk id="30" creationId="{8EADB403-7078-0E76-B193-4AF9B0FA575F}"/>
          </ac:picMkLst>
        </pc:picChg>
        <pc:picChg chg="mod">
          <ac:chgData name="Alexander Zhang" userId="3448a9ef74456d05" providerId="LiveId" clId="{3053B87C-F37F-427E-955C-07C80B3B2577}" dt="2023-06-13T15:19:47.032" v="621"/>
          <ac:picMkLst>
            <pc:docMk/>
            <pc:sldMk cId="40001316" sldId="294"/>
            <ac:picMk id="35" creationId="{ABDC0966-5C47-9479-29E2-348C985C5F66}"/>
          </ac:picMkLst>
        </pc:picChg>
        <pc:picChg chg="add mod">
          <ac:chgData name="Alexander Zhang" userId="3448a9ef74456d05" providerId="LiveId" clId="{3053B87C-F37F-427E-955C-07C80B3B2577}" dt="2023-06-13T19:07:32.029" v="710" actId="14100"/>
          <ac:picMkLst>
            <pc:docMk/>
            <pc:sldMk cId="40001316" sldId="294"/>
            <ac:picMk id="38" creationId="{2917F345-D842-4658-4568-5E86EECAA62C}"/>
          </ac:picMkLst>
        </pc:picChg>
        <pc:picChg chg="add mod">
          <ac:chgData name="Alexander Zhang" userId="3448a9ef74456d05" providerId="LiveId" clId="{3053B87C-F37F-427E-955C-07C80B3B2577}" dt="2023-06-13T19:08:27.111" v="713" actId="1076"/>
          <ac:picMkLst>
            <pc:docMk/>
            <pc:sldMk cId="40001316" sldId="294"/>
            <ac:picMk id="39" creationId="{8648CD9A-8C2E-D7A0-AF3A-75829D0FFCAB}"/>
          </ac:picMkLst>
        </pc:picChg>
      </pc:sldChg>
      <pc:sldChg chg="modSp mod">
        <pc:chgData name="Alexander Zhang" userId="3448a9ef74456d05" providerId="LiveId" clId="{3053B87C-F37F-427E-955C-07C80B3B2577}" dt="2023-06-13T10:44:13.334" v="289"/>
        <pc:sldMkLst>
          <pc:docMk/>
          <pc:sldMk cId="2811611895" sldId="296"/>
        </pc:sldMkLst>
        <pc:spChg chg="mod">
          <ac:chgData name="Alexander Zhang" userId="3448a9ef74456d05" providerId="LiveId" clId="{3053B87C-F37F-427E-955C-07C80B3B2577}" dt="2023-06-13T10:44:13.334" v="289"/>
          <ac:spMkLst>
            <pc:docMk/>
            <pc:sldMk cId="2811611895" sldId="296"/>
            <ac:spMk id="2" creationId="{98981178-3760-6CCE-8458-B20414567B62}"/>
          </ac:spMkLst>
        </pc:spChg>
      </pc:sldChg>
      <pc:sldChg chg="modSp mod">
        <pc:chgData name="Alexander Zhang" userId="3448a9ef74456d05" providerId="LiveId" clId="{3053B87C-F37F-427E-955C-07C80B3B2577}" dt="2023-06-13T15:25:16.518" v="648" actId="1036"/>
        <pc:sldMkLst>
          <pc:docMk/>
          <pc:sldMk cId="4113515559" sldId="297"/>
        </pc:sldMkLst>
        <pc:spChg chg="mod">
          <ac:chgData name="Alexander Zhang" userId="3448a9ef74456d05" providerId="LiveId" clId="{3053B87C-F37F-427E-955C-07C80B3B2577}" dt="2023-06-13T10:44:17.267" v="291"/>
          <ac:spMkLst>
            <pc:docMk/>
            <pc:sldMk cId="4113515559" sldId="297"/>
            <ac:spMk id="2" creationId="{7DFF0BBB-149C-8469-C66E-2695E95C7383}"/>
          </ac:spMkLst>
        </pc:spChg>
        <pc:spChg chg="mod">
          <ac:chgData name="Alexander Zhang" userId="3448a9ef74456d05" providerId="LiveId" clId="{3053B87C-F37F-427E-955C-07C80B3B2577}" dt="2023-06-13T15:25:16.518" v="648" actId="1036"/>
          <ac:spMkLst>
            <pc:docMk/>
            <pc:sldMk cId="4113515559" sldId="297"/>
            <ac:spMk id="3" creationId="{0D0B0AA6-9A9D-EE21-B2A8-73CD2A64599A}"/>
          </ac:spMkLst>
        </pc:spChg>
        <pc:picChg chg="mod">
          <ac:chgData name="Alexander Zhang" userId="3448a9ef74456d05" providerId="LiveId" clId="{3053B87C-F37F-427E-955C-07C80B3B2577}" dt="2023-06-01T01:53:35.787" v="6" actId="1076"/>
          <ac:picMkLst>
            <pc:docMk/>
            <pc:sldMk cId="4113515559" sldId="297"/>
            <ac:picMk id="6" creationId="{6648639F-7C83-D668-DD39-9065FE05E229}"/>
          </ac:picMkLst>
        </pc:picChg>
        <pc:cxnChg chg="mod">
          <ac:chgData name="Alexander Zhang" userId="3448a9ef74456d05" providerId="LiveId" clId="{3053B87C-F37F-427E-955C-07C80B3B2577}" dt="2023-06-13T10:38:43.199" v="230" actId="14100"/>
          <ac:cxnSpMkLst>
            <pc:docMk/>
            <pc:sldMk cId="4113515559" sldId="297"/>
            <ac:cxnSpMk id="12" creationId="{61945ADA-A29C-AF90-F82D-F6B870FD0A95}"/>
          </ac:cxnSpMkLst>
        </pc:cxnChg>
        <pc:cxnChg chg="mod">
          <ac:chgData name="Alexander Zhang" userId="3448a9ef74456d05" providerId="LiveId" clId="{3053B87C-F37F-427E-955C-07C80B3B2577}" dt="2023-06-13T10:38:56.915" v="233" actId="14100"/>
          <ac:cxnSpMkLst>
            <pc:docMk/>
            <pc:sldMk cId="4113515559" sldId="297"/>
            <ac:cxnSpMk id="16" creationId="{134616B1-8748-966B-73D4-8EEC84332462}"/>
          </ac:cxnSpMkLst>
        </pc:cxnChg>
        <pc:cxnChg chg="mod">
          <ac:chgData name="Alexander Zhang" userId="3448a9ef74456d05" providerId="LiveId" clId="{3053B87C-F37F-427E-955C-07C80B3B2577}" dt="2023-06-13T10:38:46.343" v="231" actId="14100"/>
          <ac:cxnSpMkLst>
            <pc:docMk/>
            <pc:sldMk cId="4113515559" sldId="297"/>
            <ac:cxnSpMk id="23" creationId="{289CABF1-7B9C-8186-FEB0-4590317B2DBC}"/>
          </ac:cxnSpMkLst>
        </pc:cxnChg>
      </pc:sldChg>
      <pc:sldChg chg="modSp mod ord modShow">
        <pc:chgData name="Alexander Zhang" userId="3448a9ef74456d05" providerId="LiveId" clId="{3053B87C-F37F-427E-955C-07C80B3B2577}" dt="2023-06-13T15:13:46.081" v="566" actId="20577"/>
        <pc:sldMkLst>
          <pc:docMk/>
          <pc:sldMk cId="2850194958" sldId="298"/>
        </pc:sldMkLst>
        <pc:spChg chg="mod">
          <ac:chgData name="Alexander Zhang" userId="3448a9ef74456d05" providerId="LiveId" clId="{3053B87C-F37F-427E-955C-07C80B3B2577}" dt="2023-06-13T15:13:46.081" v="566" actId="20577"/>
          <ac:spMkLst>
            <pc:docMk/>
            <pc:sldMk cId="2850194958" sldId="298"/>
            <ac:spMk id="3" creationId="{04E7D641-0718-179F-C481-AFD0B055A932}"/>
          </ac:spMkLst>
        </pc:spChg>
      </pc:sldChg>
      <pc:sldChg chg="modSp mod">
        <pc:chgData name="Alexander Zhang" userId="3448a9ef74456d05" providerId="LiveId" clId="{3053B87C-F37F-427E-955C-07C80B3B2577}" dt="2023-06-13T15:23:04.055" v="635" actId="1036"/>
        <pc:sldMkLst>
          <pc:docMk/>
          <pc:sldMk cId="3482073007" sldId="299"/>
        </pc:sldMkLst>
        <pc:spChg chg="mod">
          <ac:chgData name="Alexander Zhang" userId="3448a9ef74456d05" providerId="LiveId" clId="{3053B87C-F37F-427E-955C-07C80B3B2577}" dt="2023-06-13T10:43:05.536" v="261" actId="404"/>
          <ac:spMkLst>
            <pc:docMk/>
            <pc:sldMk cId="3482073007" sldId="299"/>
            <ac:spMk id="2" creationId="{D0620D9F-F097-8959-F97F-579729A79653}"/>
          </ac:spMkLst>
        </pc:spChg>
        <pc:spChg chg="mod">
          <ac:chgData name="Alexander Zhang" userId="3448a9ef74456d05" providerId="LiveId" clId="{3053B87C-F37F-427E-955C-07C80B3B2577}" dt="2023-06-13T15:23:04.055" v="635" actId="1036"/>
          <ac:spMkLst>
            <pc:docMk/>
            <pc:sldMk cId="3482073007" sldId="299"/>
            <ac:spMk id="7" creationId="{5DCCD7DF-A17C-CB05-88ED-C7BDFCA4BA3F}"/>
          </ac:spMkLst>
        </pc:spChg>
      </pc:sldChg>
      <pc:sldChg chg="modSp mod">
        <pc:chgData name="Alexander Zhang" userId="3448a9ef74456d05" providerId="LiveId" clId="{3053B87C-F37F-427E-955C-07C80B3B2577}" dt="2023-06-13T10:43:56.811" v="281"/>
        <pc:sldMkLst>
          <pc:docMk/>
          <pc:sldMk cId="1788979914" sldId="300"/>
        </pc:sldMkLst>
        <pc:spChg chg="mod">
          <ac:chgData name="Alexander Zhang" userId="3448a9ef74456d05" providerId="LiveId" clId="{3053B87C-F37F-427E-955C-07C80B3B2577}" dt="2023-06-13T10:43:56.811" v="281"/>
          <ac:spMkLst>
            <pc:docMk/>
            <pc:sldMk cId="1788979914" sldId="300"/>
            <ac:spMk id="2" creationId="{F658B7F5-30F1-69B3-A1CF-7F5786357746}"/>
          </ac:spMkLst>
        </pc:spChg>
      </pc:sldChg>
      <pc:sldChg chg="addSp delSp modSp mod">
        <pc:chgData name="Alexander Zhang" userId="3448a9ef74456d05" providerId="LiveId" clId="{3053B87C-F37F-427E-955C-07C80B3B2577}" dt="2023-06-13T15:27:40.734" v="695" actId="1036"/>
        <pc:sldMkLst>
          <pc:docMk/>
          <pc:sldMk cId="2170093237" sldId="301"/>
        </pc:sldMkLst>
        <pc:spChg chg="mod">
          <ac:chgData name="Alexander Zhang" userId="3448a9ef74456d05" providerId="LiveId" clId="{3053B87C-F37F-427E-955C-07C80B3B2577}" dt="2023-06-13T10:44:32.418" v="297"/>
          <ac:spMkLst>
            <pc:docMk/>
            <pc:sldMk cId="2170093237" sldId="301"/>
            <ac:spMk id="2" creationId="{959A8DB4-D7F1-CB12-378D-42997EF24BEC}"/>
          </ac:spMkLst>
        </pc:spChg>
        <pc:picChg chg="add del mod">
          <ac:chgData name="Alexander Zhang" userId="3448a9ef74456d05" providerId="LiveId" clId="{3053B87C-F37F-427E-955C-07C80B3B2577}" dt="2023-06-13T15:27:24.353" v="687" actId="478"/>
          <ac:picMkLst>
            <pc:docMk/>
            <pc:sldMk cId="2170093237" sldId="301"/>
            <ac:picMk id="3" creationId="{FE8FF3D7-739E-41E5-43E8-62348674C319}"/>
          </ac:picMkLst>
        </pc:picChg>
        <pc:picChg chg="add mod">
          <ac:chgData name="Alexander Zhang" userId="3448a9ef74456d05" providerId="LiveId" clId="{3053B87C-F37F-427E-955C-07C80B3B2577}" dt="2023-06-13T15:27:40.734" v="695" actId="1036"/>
          <ac:picMkLst>
            <pc:docMk/>
            <pc:sldMk cId="2170093237" sldId="301"/>
            <ac:picMk id="7" creationId="{615092C3-3B23-F03C-D288-2FA7160182FC}"/>
          </ac:picMkLst>
        </pc:picChg>
      </pc:sldChg>
      <pc:sldChg chg="modSp mod">
        <pc:chgData name="Alexander Zhang" userId="3448a9ef74456d05" providerId="LiveId" clId="{3053B87C-F37F-427E-955C-07C80B3B2577}" dt="2023-06-13T10:49:10.799" v="311" actId="20577"/>
        <pc:sldMkLst>
          <pc:docMk/>
          <pc:sldMk cId="1473317799" sldId="302"/>
        </pc:sldMkLst>
        <pc:spChg chg="mod">
          <ac:chgData name="Alexander Zhang" userId="3448a9ef74456d05" providerId="LiveId" clId="{3053B87C-F37F-427E-955C-07C80B3B2577}" dt="2023-06-13T10:44:23.689" v="293"/>
          <ac:spMkLst>
            <pc:docMk/>
            <pc:sldMk cId="1473317799" sldId="302"/>
            <ac:spMk id="2" creationId="{F5527D6F-9137-CD09-DD6F-570CA07B3562}"/>
          </ac:spMkLst>
        </pc:spChg>
        <pc:spChg chg="mod">
          <ac:chgData name="Alexander Zhang" userId="3448a9ef74456d05" providerId="LiveId" clId="{3053B87C-F37F-427E-955C-07C80B3B2577}" dt="2023-06-13T10:49:10.799" v="311" actId="20577"/>
          <ac:spMkLst>
            <pc:docMk/>
            <pc:sldMk cId="1473317799" sldId="302"/>
            <ac:spMk id="3" creationId="{0FB958B3-7D96-330D-B246-84548DA459A4}"/>
          </ac:spMkLst>
        </pc:spChg>
      </pc:sldChg>
      <pc:sldChg chg="modSp mod">
        <pc:chgData name="Alexander Zhang" userId="3448a9ef74456d05" providerId="LiveId" clId="{3053B87C-F37F-427E-955C-07C80B3B2577}" dt="2023-06-13T10:42:46.042" v="259" actId="1038"/>
        <pc:sldMkLst>
          <pc:docMk/>
          <pc:sldMk cId="400229873" sldId="304"/>
        </pc:sldMkLst>
        <pc:spChg chg="mod">
          <ac:chgData name="Alexander Zhang" userId="3448a9ef74456d05" providerId="LiveId" clId="{3053B87C-F37F-427E-955C-07C80B3B2577}" dt="2023-06-13T10:42:46.042" v="259" actId="1038"/>
          <ac:spMkLst>
            <pc:docMk/>
            <pc:sldMk cId="400229873" sldId="304"/>
            <ac:spMk id="2" creationId="{26A7C53D-FBF5-822C-976B-FEFB372A0A27}"/>
          </ac:spMkLst>
        </pc:spChg>
      </pc:sldChg>
      <pc:sldChg chg="addSp delSp modSp mod">
        <pc:chgData name="Alexander Zhang" userId="3448a9ef74456d05" providerId="LiveId" clId="{3053B87C-F37F-427E-955C-07C80B3B2577}" dt="2023-06-13T15:27:50.059" v="698" actId="1076"/>
        <pc:sldMkLst>
          <pc:docMk/>
          <pc:sldMk cId="1841501658" sldId="305"/>
        </pc:sldMkLst>
        <pc:picChg chg="add del mod">
          <ac:chgData name="Alexander Zhang" userId="3448a9ef74456d05" providerId="LiveId" clId="{3053B87C-F37F-427E-955C-07C80B3B2577}" dt="2023-06-13T15:27:45.526" v="696" actId="478"/>
          <ac:picMkLst>
            <pc:docMk/>
            <pc:sldMk cId="1841501658" sldId="305"/>
            <ac:picMk id="3" creationId="{F55F0F86-28DD-08D3-1885-00FFCFB51A8F}"/>
          </ac:picMkLst>
        </pc:picChg>
        <pc:picChg chg="add mod">
          <ac:chgData name="Alexander Zhang" userId="3448a9ef74456d05" providerId="LiveId" clId="{3053B87C-F37F-427E-955C-07C80B3B2577}" dt="2023-06-13T15:27:50.059" v="698" actId="1076"/>
          <ac:picMkLst>
            <pc:docMk/>
            <pc:sldMk cId="1841501658" sldId="305"/>
            <ac:picMk id="5" creationId="{02E3A728-EEA1-217F-D430-C9E00A9D74D9}"/>
          </ac:picMkLst>
        </pc:picChg>
      </pc:sldChg>
      <pc:sldChg chg="addSp delSp modSp mod">
        <pc:chgData name="Alexander Zhang" userId="3448a9ef74456d05" providerId="LiveId" clId="{3053B87C-F37F-427E-955C-07C80B3B2577}" dt="2023-06-13T19:06:59.015" v="705" actId="1076"/>
        <pc:sldMkLst>
          <pc:docMk/>
          <pc:sldMk cId="231533385" sldId="306"/>
        </pc:sldMkLst>
        <pc:spChg chg="mod">
          <ac:chgData name="Alexander Zhang" userId="3448a9ef74456d05" providerId="LiveId" clId="{3053B87C-F37F-427E-955C-07C80B3B2577}" dt="2023-06-13T10:44:27.637" v="295"/>
          <ac:spMkLst>
            <pc:docMk/>
            <pc:sldMk cId="231533385" sldId="306"/>
            <ac:spMk id="2" creationId="{FEBC82EE-EC9F-27FD-29B3-C0D5E08C142B}"/>
          </ac:spMkLst>
        </pc:spChg>
        <pc:spChg chg="add del mod">
          <ac:chgData name="Alexander Zhang" userId="3448a9ef74456d05" providerId="LiveId" clId="{3053B87C-F37F-427E-955C-07C80B3B2577}" dt="2023-06-12T21:19:00.259" v="123" actId="478"/>
          <ac:spMkLst>
            <pc:docMk/>
            <pc:sldMk cId="231533385" sldId="306"/>
            <ac:spMk id="6" creationId="{4A264E03-AA48-E503-923C-D68CD6178B36}"/>
          </ac:spMkLst>
        </pc:spChg>
        <pc:picChg chg="add del mod">
          <ac:chgData name="Alexander Zhang" userId="3448a9ef74456d05" providerId="LiveId" clId="{3053B87C-F37F-427E-955C-07C80B3B2577}" dt="2023-06-13T15:27:54.378" v="699" actId="478"/>
          <ac:picMkLst>
            <pc:docMk/>
            <pc:sldMk cId="231533385" sldId="306"/>
            <ac:picMk id="9" creationId="{4C240267-D09A-5760-28C9-A35D7AA90FD7}"/>
          </ac:picMkLst>
        </pc:picChg>
        <pc:picChg chg="mod">
          <ac:chgData name="Alexander Zhang" userId="3448a9ef74456d05" providerId="LiveId" clId="{3053B87C-F37F-427E-955C-07C80B3B2577}" dt="2023-06-12T21:13:49.607" v="56" actId="1076"/>
          <ac:picMkLst>
            <pc:docMk/>
            <pc:sldMk cId="231533385" sldId="306"/>
            <ac:picMk id="10" creationId="{A6E978A4-E3A3-7AAE-DE1E-E6E20CE92CB8}"/>
          </ac:picMkLst>
        </pc:picChg>
        <pc:picChg chg="add mod">
          <ac:chgData name="Alexander Zhang" userId="3448a9ef74456d05" providerId="LiveId" clId="{3053B87C-F37F-427E-955C-07C80B3B2577}" dt="2023-06-13T19:06:59.015" v="705" actId="1076"/>
          <ac:picMkLst>
            <pc:docMk/>
            <pc:sldMk cId="231533385" sldId="306"/>
            <ac:picMk id="11" creationId="{F05DFD8B-0EB5-F703-88EE-588491ECA812}"/>
          </ac:picMkLst>
        </pc:picChg>
        <pc:picChg chg="mod">
          <ac:chgData name="Alexander Zhang" userId="3448a9ef74456d05" providerId="LiveId" clId="{3053B87C-F37F-427E-955C-07C80B3B2577}" dt="2023-06-12T21:15:42.857" v="111" actId="1076"/>
          <ac:picMkLst>
            <pc:docMk/>
            <pc:sldMk cId="231533385" sldId="306"/>
            <ac:picMk id="12" creationId="{80EB889E-A730-3B0F-1563-A67F4B01B716}"/>
          </ac:picMkLst>
        </pc:picChg>
        <pc:cxnChg chg="add del mod">
          <ac:chgData name="Alexander Zhang" userId="3448a9ef74456d05" providerId="LiveId" clId="{3053B87C-F37F-427E-955C-07C80B3B2577}" dt="2023-06-12T21:19:02.032" v="124" actId="478"/>
          <ac:cxnSpMkLst>
            <pc:docMk/>
            <pc:sldMk cId="231533385" sldId="306"/>
            <ac:cxnSpMk id="5" creationId="{53B10F80-E282-4BFA-1486-9946CA5D2DE9}"/>
          </ac:cxnSpMkLst>
        </pc:cxnChg>
      </pc:sldChg>
      <pc:sldChg chg="addSp delSp modSp del mod">
        <pc:chgData name="Alexander Zhang" userId="3448a9ef74456d05" providerId="LiveId" clId="{3053B87C-F37F-427E-955C-07C80B3B2577}" dt="2023-06-13T19:11:43.780" v="723" actId="2696"/>
        <pc:sldMkLst>
          <pc:docMk/>
          <pc:sldMk cId="268727695" sldId="311"/>
        </pc:sldMkLst>
        <pc:picChg chg="add del mod modCrop">
          <ac:chgData name="Alexander Zhang" userId="3448a9ef74456d05" providerId="LiveId" clId="{3053B87C-F37F-427E-955C-07C80B3B2577}" dt="2023-06-13T19:11:25.005" v="717" actId="21"/>
          <ac:picMkLst>
            <pc:docMk/>
            <pc:sldMk cId="268727695" sldId="311"/>
            <ac:picMk id="5" creationId="{BFB04A91-0B09-8916-C69E-827B6B04DDA4}"/>
          </ac:picMkLst>
        </pc:picChg>
        <pc:picChg chg="add del mod">
          <ac:chgData name="Alexander Zhang" userId="3448a9ef74456d05" providerId="LiveId" clId="{3053B87C-F37F-427E-955C-07C80B3B2577}" dt="2023-06-13T19:11:25.005" v="717" actId="21"/>
          <ac:picMkLst>
            <pc:docMk/>
            <pc:sldMk cId="268727695" sldId="311"/>
            <ac:picMk id="6" creationId="{F64660AB-4B0E-87A1-0958-CEAD9935D67C}"/>
          </ac:picMkLst>
        </pc:picChg>
      </pc:sldChg>
      <pc:sldChg chg="delSp modSp del mod">
        <pc:chgData name="Alexander Zhang" userId="3448a9ef74456d05" providerId="LiveId" clId="{3053B87C-F37F-427E-955C-07C80B3B2577}" dt="2023-06-13T19:11:58.408" v="727" actId="47"/>
        <pc:sldMkLst>
          <pc:docMk/>
          <pc:sldMk cId="2325204705" sldId="312"/>
        </pc:sldMkLst>
        <pc:picChg chg="del">
          <ac:chgData name="Alexander Zhang" userId="3448a9ef74456d05" providerId="LiveId" clId="{3053B87C-F37F-427E-955C-07C80B3B2577}" dt="2023-06-13T19:11:53.453" v="725" actId="21"/>
          <ac:picMkLst>
            <pc:docMk/>
            <pc:sldMk cId="2325204705" sldId="312"/>
            <ac:picMk id="5" creationId="{13C1E8F5-9DF5-1C31-3119-03736E616072}"/>
          </ac:picMkLst>
        </pc:picChg>
        <pc:picChg chg="del mod modCrop">
          <ac:chgData name="Alexander Zhang" userId="3448a9ef74456d05" providerId="LiveId" clId="{3053B87C-F37F-427E-955C-07C80B3B2577}" dt="2023-06-13T19:11:53.453" v="725" actId="21"/>
          <ac:picMkLst>
            <pc:docMk/>
            <pc:sldMk cId="2325204705" sldId="312"/>
            <ac:picMk id="6" creationId="{7A9C9CEF-8514-1937-15DD-87EE8560B7E6}"/>
          </ac:picMkLst>
        </pc:picChg>
      </pc:sldChg>
      <pc:sldChg chg="modSp mod">
        <pc:chgData name="Alexander Zhang" userId="3448a9ef74456d05" providerId="LiveId" clId="{3053B87C-F37F-427E-955C-07C80B3B2577}" dt="2023-06-13T10:40:34.988" v="234" actId="404"/>
        <pc:sldMkLst>
          <pc:docMk/>
          <pc:sldMk cId="3370493058" sldId="313"/>
        </pc:sldMkLst>
        <pc:spChg chg="mod">
          <ac:chgData name="Alexander Zhang" userId="3448a9ef74456d05" providerId="LiveId" clId="{3053B87C-F37F-427E-955C-07C80B3B2577}" dt="2023-06-13T10:40:34.988" v="234" actId="404"/>
          <ac:spMkLst>
            <pc:docMk/>
            <pc:sldMk cId="3370493058" sldId="313"/>
            <ac:spMk id="2" creationId="{9241A698-9C81-A0E1-06B2-4F5546D96256}"/>
          </ac:spMkLst>
        </pc:spChg>
      </pc:sldChg>
      <pc:sldChg chg="modSp mod">
        <pc:chgData name="Alexander Zhang" userId="3448a9ef74456d05" providerId="LiveId" clId="{3053B87C-F37F-427E-955C-07C80B3B2577}" dt="2023-06-13T10:42:28.818" v="248" actId="404"/>
        <pc:sldMkLst>
          <pc:docMk/>
          <pc:sldMk cId="1542209326" sldId="314"/>
        </pc:sldMkLst>
        <pc:spChg chg="mod">
          <ac:chgData name="Alexander Zhang" userId="3448a9ef74456d05" providerId="LiveId" clId="{3053B87C-F37F-427E-955C-07C80B3B2577}" dt="2023-06-13T10:42:28.818" v="248" actId="404"/>
          <ac:spMkLst>
            <pc:docMk/>
            <pc:sldMk cId="1542209326" sldId="314"/>
            <ac:spMk id="2" creationId="{BB73AE71-7A5A-BDD2-E4BA-FC6A6263C4B6}"/>
          </ac:spMkLst>
        </pc:spChg>
      </pc:sldChg>
      <pc:sldChg chg="addSp delSp modSp mod modTransition">
        <pc:chgData name="Alexander Zhang" userId="3448a9ef74456d05" providerId="LiveId" clId="{3053B87C-F37F-427E-955C-07C80B3B2577}" dt="2023-06-13T15:23:50.738" v="641"/>
        <pc:sldMkLst>
          <pc:docMk/>
          <pc:sldMk cId="1157677513" sldId="315"/>
        </pc:sldMkLst>
        <pc:spChg chg="mod">
          <ac:chgData name="Alexander Zhang" userId="3448a9ef74456d05" providerId="LiveId" clId="{3053B87C-F37F-427E-955C-07C80B3B2577}" dt="2023-06-13T10:43:11.308" v="262" actId="404"/>
          <ac:spMkLst>
            <pc:docMk/>
            <pc:sldMk cId="1157677513" sldId="315"/>
            <ac:spMk id="2" creationId="{D0620D9F-F097-8959-F97F-579729A79653}"/>
          </ac:spMkLst>
        </pc:spChg>
        <pc:spChg chg="add del mod">
          <ac:chgData name="Alexander Zhang" userId="3448a9ef74456d05" providerId="LiveId" clId="{3053B87C-F37F-427E-955C-07C80B3B2577}" dt="2023-06-13T14:55:17.682" v="348"/>
          <ac:spMkLst>
            <pc:docMk/>
            <pc:sldMk cId="1157677513" sldId="315"/>
            <ac:spMk id="3" creationId="{78F1EC7C-CB3D-9DEC-B7EC-8D991E7B341C}"/>
          </ac:spMkLst>
        </pc:spChg>
        <pc:spChg chg="mod">
          <ac:chgData name="Alexander Zhang" userId="3448a9ef74456d05" providerId="LiveId" clId="{3053B87C-F37F-427E-955C-07C80B3B2577}" dt="2023-06-13T15:23:09.783" v="636" actId="20577"/>
          <ac:spMkLst>
            <pc:docMk/>
            <pc:sldMk cId="1157677513" sldId="315"/>
            <ac:spMk id="7" creationId="{5DCCD7DF-A17C-CB05-88ED-C7BDFCA4BA3F}"/>
          </ac:spMkLst>
        </pc:spChg>
        <pc:spChg chg="add mod">
          <ac:chgData name="Alexander Zhang" userId="3448a9ef74456d05" providerId="LiveId" clId="{3053B87C-F37F-427E-955C-07C80B3B2577}" dt="2023-06-13T15:03:30.116" v="549" actId="1035"/>
          <ac:spMkLst>
            <pc:docMk/>
            <pc:sldMk cId="1157677513" sldId="315"/>
            <ac:spMk id="8" creationId="{C59B2D00-B65D-F0D9-EAD6-E6B4A1BE6880}"/>
          </ac:spMkLst>
        </pc:spChg>
        <pc:spChg chg="add del">
          <ac:chgData name="Alexander Zhang" userId="3448a9ef74456d05" providerId="LiveId" clId="{3053B87C-F37F-427E-955C-07C80B3B2577}" dt="2023-06-13T14:56:21.062" v="372" actId="11529"/>
          <ac:spMkLst>
            <pc:docMk/>
            <pc:sldMk cId="1157677513" sldId="315"/>
            <ac:spMk id="9" creationId="{1715701A-6C50-2E70-B76C-F4AEFFCC275C}"/>
          </ac:spMkLst>
        </pc:spChg>
        <pc:spChg chg="add mod">
          <ac:chgData name="Alexander Zhang" userId="3448a9ef74456d05" providerId="LiveId" clId="{3053B87C-F37F-427E-955C-07C80B3B2577}" dt="2023-06-13T15:02:41.861" v="509" actId="1076"/>
          <ac:spMkLst>
            <pc:docMk/>
            <pc:sldMk cId="1157677513" sldId="315"/>
            <ac:spMk id="10" creationId="{EFED9C0A-0935-3F28-1C3F-C2B8659F4E08}"/>
          </ac:spMkLst>
        </pc:spChg>
        <pc:spChg chg="add mod">
          <ac:chgData name="Alexander Zhang" userId="3448a9ef74456d05" providerId="LiveId" clId="{3053B87C-F37F-427E-955C-07C80B3B2577}" dt="2023-06-13T15:02:40.591" v="507" actId="207"/>
          <ac:spMkLst>
            <pc:docMk/>
            <pc:sldMk cId="1157677513" sldId="315"/>
            <ac:spMk id="11" creationId="{5A22357A-20E2-043B-3EF8-D40713320363}"/>
          </ac:spMkLst>
        </pc:spChg>
        <pc:spChg chg="add mod">
          <ac:chgData name="Alexander Zhang" userId="3448a9ef74456d05" providerId="LiveId" clId="{3053B87C-F37F-427E-955C-07C80B3B2577}" dt="2023-06-13T15:03:23.302" v="542" actId="207"/>
          <ac:spMkLst>
            <pc:docMk/>
            <pc:sldMk cId="1157677513" sldId="315"/>
            <ac:spMk id="12" creationId="{14C9FEC1-EB3D-B474-C9BA-4D24D3EC024E}"/>
          </ac:spMkLst>
        </pc:spChg>
        <pc:picChg chg="mod">
          <ac:chgData name="Alexander Zhang" userId="3448a9ef74456d05" providerId="LiveId" clId="{3053B87C-F37F-427E-955C-07C80B3B2577}" dt="2023-06-13T14:55:25.730" v="349" actId="1076"/>
          <ac:picMkLst>
            <pc:docMk/>
            <pc:sldMk cId="1157677513" sldId="315"/>
            <ac:picMk id="6" creationId="{00436225-CFA1-4107-DD16-BB33AD8B7821}"/>
          </ac:picMkLst>
        </pc:picChg>
      </pc:sldChg>
      <pc:sldChg chg="addSp modSp new mod">
        <pc:chgData name="Alexander Zhang" userId="3448a9ef74456d05" providerId="LiveId" clId="{3053B87C-F37F-427E-955C-07C80B3B2577}" dt="2023-06-13T19:11:38.515" v="722" actId="1036"/>
        <pc:sldMkLst>
          <pc:docMk/>
          <pc:sldMk cId="3361088449" sldId="316"/>
        </pc:sldMkLst>
        <pc:picChg chg="add mod">
          <ac:chgData name="Alexander Zhang" userId="3448a9ef74456d05" providerId="LiveId" clId="{3053B87C-F37F-427E-955C-07C80B3B2577}" dt="2023-06-13T19:11:38.515" v="722" actId="1036"/>
          <ac:picMkLst>
            <pc:docMk/>
            <pc:sldMk cId="3361088449" sldId="316"/>
            <ac:picMk id="5" creationId="{36B857F5-6A66-C558-3AD7-036C3B503740}"/>
          </ac:picMkLst>
        </pc:picChg>
        <pc:picChg chg="add mod">
          <ac:chgData name="Alexander Zhang" userId="3448a9ef74456d05" providerId="LiveId" clId="{3053B87C-F37F-427E-955C-07C80B3B2577}" dt="2023-06-13T19:11:31.429" v="718"/>
          <ac:picMkLst>
            <pc:docMk/>
            <pc:sldMk cId="3361088449" sldId="316"/>
            <ac:picMk id="6" creationId="{DEAEA241-5442-2FE8-CA9F-4B3275F78AB6}"/>
          </ac:picMkLst>
        </pc:picChg>
      </pc:sldChg>
      <pc:sldChg chg="addSp modSp new mod">
        <pc:chgData name="Alexander Zhang" userId="3448a9ef74456d05" providerId="LiveId" clId="{3053B87C-F37F-427E-955C-07C80B3B2577}" dt="2023-06-13T19:12:04.006" v="728" actId="14100"/>
        <pc:sldMkLst>
          <pc:docMk/>
          <pc:sldMk cId="1605109649" sldId="317"/>
        </pc:sldMkLst>
        <pc:picChg chg="add mod">
          <ac:chgData name="Alexander Zhang" userId="3448a9ef74456d05" providerId="LiveId" clId="{3053B87C-F37F-427E-955C-07C80B3B2577}" dt="2023-06-13T19:11:55.821" v="726"/>
          <ac:picMkLst>
            <pc:docMk/>
            <pc:sldMk cId="1605109649" sldId="317"/>
            <ac:picMk id="5" creationId="{4D1968DC-37A0-B98F-729B-056C01B1057F}"/>
          </ac:picMkLst>
        </pc:picChg>
        <pc:picChg chg="add mod">
          <ac:chgData name="Alexander Zhang" userId="3448a9ef74456d05" providerId="LiveId" clId="{3053B87C-F37F-427E-955C-07C80B3B2577}" dt="2023-06-13T19:12:04.006" v="728" actId="14100"/>
          <ac:picMkLst>
            <pc:docMk/>
            <pc:sldMk cId="1605109649" sldId="317"/>
            <ac:picMk id="6" creationId="{37A1BC52-53F9-7795-7C88-A714726E05B7}"/>
          </ac:picMkLst>
        </pc:picChg>
      </pc:sldChg>
    </pc:docChg>
  </pc:docChgLst>
  <pc:docChgLst>
    <pc:chgData name="Alexander Zhang" userId="3448a9ef74456d05" providerId="LiveId" clId="{A189E04C-6FC4-4928-BC57-E40C0F3BC4FD}"/>
    <pc:docChg chg="undo redo custSel addSld delSld modSld sldOrd modShowInfo">
      <pc:chgData name="Alexander Zhang" userId="3448a9ef74456d05" providerId="LiveId" clId="{A189E04C-6FC4-4928-BC57-E40C0F3BC4FD}" dt="2023-06-18T13:46:58.882" v="3896" actId="47"/>
      <pc:docMkLst>
        <pc:docMk/>
      </pc:docMkLst>
      <pc:sldChg chg="addSp delSp modSp del mod">
        <pc:chgData name="Alexander Zhang" userId="3448a9ef74456d05" providerId="LiveId" clId="{A189E04C-6FC4-4928-BC57-E40C0F3BC4FD}" dt="2023-05-31T11:44:39.816" v="260" actId="47"/>
        <pc:sldMkLst>
          <pc:docMk/>
          <pc:sldMk cId="388458506" sldId="256"/>
        </pc:sldMkLst>
        <pc:spChg chg="mod">
          <ac:chgData name="Alexander Zhang" userId="3448a9ef74456d05" providerId="LiveId" clId="{A189E04C-6FC4-4928-BC57-E40C0F3BC4FD}" dt="2023-05-31T11:44:29.324" v="256" actId="20577"/>
          <ac:spMkLst>
            <pc:docMk/>
            <pc:sldMk cId="388458506" sldId="256"/>
            <ac:spMk id="5" creationId="{F059184A-5022-8E56-2A32-85BADE1EB72A}"/>
          </ac:spMkLst>
        </pc:spChg>
        <pc:spChg chg="mod">
          <ac:chgData name="Alexander Zhang" userId="3448a9ef74456d05" providerId="LiveId" clId="{A189E04C-6FC4-4928-BC57-E40C0F3BC4FD}" dt="2023-05-31T11:44:33.267" v="258" actId="20577"/>
          <ac:spMkLst>
            <pc:docMk/>
            <pc:sldMk cId="388458506" sldId="256"/>
            <ac:spMk id="6" creationId="{E5CA7D36-C4B2-30F8-D0C9-C03EFE647ED0}"/>
          </ac:spMkLst>
        </pc:spChg>
        <pc:spChg chg="mod">
          <ac:chgData name="Alexander Zhang" userId="3448a9ef74456d05" providerId="LiveId" clId="{A189E04C-6FC4-4928-BC57-E40C0F3BC4FD}" dt="2023-05-31T09:36:52.183" v="55"/>
          <ac:spMkLst>
            <pc:docMk/>
            <pc:sldMk cId="388458506" sldId="256"/>
            <ac:spMk id="13" creationId="{88A996E4-6D68-D19A-F5F0-B3A6AE12978C}"/>
          </ac:spMkLst>
        </pc:spChg>
        <pc:spChg chg="mod">
          <ac:chgData name="Alexander Zhang" userId="3448a9ef74456d05" providerId="LiveId" clId="{A189E04C-6FC4-4928-BC57-E40C0F3BC4FD}" dt="2023-05-31T11:44:32.138" v="257" actId="20577"/>
          <ac:spMkLst>
            <pc:docMk/>
            <pc:sldMk cId="388458506" sldId="256"/>
            <ac:spMk id="14" creationId="{4ACC7545-DCFF-CAAF-22E3-E17B371114CB}"/>
          </ac:spMkLst>
        </pc:spChg>
        <pc:spChg chg="mod">
          <ac:chgData name="Alexander Zhang" userId="3448a9ef74456d05" providerId="LiveId" clId="{A189E04C-6FC4-4928-BC57-E40C0F3BC4FD}" dt="2023-05-31T09:36:52.183" v="55"/>
          <ac:spMkLst>
            <pc:docMk/>
            <pc:sldMk cId="388458506" sldId="256"/>
            <ac:spMk id="16" creationId="{BF9DC76D-8F65-2CC3-7FF6-3973B72361ED}"/>
          </ac:spMkLst>
        </pc:spChg>
        <pc:spChg chg="del mod">
          <ac:chgData name="Alexander Zhang" userId="3448a9ef74456d05" providerId="LiveId" clId="{A189E04C-6FC4-4928-BC57-E40C0F3BC4FD}" dt="2023-05-31T09:36:47.188" v="50" actId="478"/>
          <ac:spMkLst>
            <pc:docMk/>
            <pc:sldMk cId="388458506" sldId="256"/>
            <ac:spMk id="19" creationId="{1A9F8373-3C6B-A7AF-239B-D621F1D8C908}"/>
          </ac:spMkLst>
        </pc:spChg>
        <pc:spChg chg="del mod">
          <ac:chgData name="Alexander Zhang" userId="3448a9ef74456d05" providerId="LiveId" clId="{A189E04C-6FC4-4928-BC57-E40C0F3BC4FD}" dt="2023-05-31T09:36:51.641" v="54"/>
          <ac:spMkLst>
            <pc:docMk/>
            <pc:sldMk cId="388458506" sldId="256"/>
            <ac:spMk id="20" creationId="{467352A2-D2FB-4B4F-7745-C69C05F6C0B8}"/>
          </ac:spMkLst>
        </pc:spChg>
        <pc:grpChg chg="add mod">
          <ac:chgData name="Alexander Zhang" userId="3448a9ef74456d05" providerId="LiveId" clId="{A189E04C-6FC4-4928-BC57-E40C0F3BC4FD}" dt="2023-05-31T09:37:02.784" v="56" actId="1076"/>
          <ac:grpSpMkLst>
            <pc:docMk/>
            <pc:sldMk cId="388458506" sldId="256"/>
            <ac:grpSpMk id="10" creationId="{CDFB2F05-8AFA-90CD-8818-49E1842B2209}"/>
          </ac:grpSpMkLst>
        </pc:grpChg>
        <pc:picChg chg="del">
          <ac:chgData name="Alexander Zhang" userId="3448a9ef74456d05" providerId="LiveId" clId="{A189E04C-6FC4-4928-BC57-E40C0F3BC4FD}" dt="2023-05-31T09:36:48.561" v="51" actId="478"/>
          <ac:picMkLst>
            <pc:docMk/>
            <pc:sldMk cId="388458506" sldId="256"/>
            <ac:picMk id="4" creationId="{2FD2E755-BF83-DEDD-C85A-2302C10E428A}"/>
          </ac:picMkLst>
        </pc:picChg>
        <pc:picChg chg="add del mod">
          <ac:chgData name="Alexander Zhang" userId="3448a9ef74456d05" providerId="LiveId" clId="{A189E04C-6FC4-4928-BC57-E40C0F3BC4FD}" dt="2023-05-31T09:30:50.908" v="26" actId="21"/>
          <ac:picMkLst>
            <pc:docMk/>
            <pc:sldMk cId="388458506" sldId="256"/>
            <ac:picMk id="9" creationId="{A3111E05-6ED1-E3E3-566D-BE4B268BB4CA}"/>
          </ac:picMkLst>
        </pc:picChg>
        <pc:picChg chg="mod">
          <ac:chgData name="Alexander Zhang" userId="3448a9ef74456d05" providerId="LiveId" clId="{A189E04C-6FC4-4928-BC57-E40C0F3BC4FD}" dt="2023-05-31T09:36:52.183" v="55"/>
          <ac:picMkLst>
            <pc:docMk/>
            <pc:sldMk cId="388458506" sldId="256"/>
            <ac:picMk id="15" creationId="{E3D0B4F5-4DC3-B158-17F7-F8A45A9CBA65}"/>
          </ac:picMkLst>
        </pc:picChg>
      </pc:sldChg>
      <pc:sldChg chg="addSp delSp modSp mod">
        <pc:chgData name="Alexander Zhang" userId="3448a9ef74456d05" providerId="LiveId" clId="{A189E04C-6FC4-4928-BC57-E40C0F3BC4FD}" dt="2023-06-06T02:03:53.494" v="3333" actId="21"/>
        <pc:sldMkLst>
          <pc:docMk/>
          <pc:sldMk cId="2016204857" sldId="257"/>
        </pc:sldMkLst>
        <pc:picChg chg="add del mod">
          <ac:chgData name="Alexander Zhang" userId="3448a9ef74456d05" providerId="LiveId" clId="{A189E04C-6FC4-4928-BC57-E40C0F3BC4FD}" dt="2023-06-05T13:39:53.383" v="2085" actId="478"/>
          <ac:picMkLst>
            <pc:docMk/>
            <pc:sldMk cId="2016204857" sldId="257"/>
            <ac:picMk id="3" creationId="{84738BDC-51D0-790D-8713-C539FE3B61E0}"/>
          </ac:picMkLst>
        </pc:picChg>
        <pc:picChg chg="add del mod">
          <ac:chgData name="Alexander Zhang" userId="3448a9ef74456d05" providerId="LiveId" clId="{A189E04C-6FC4-4928-BC57-E40C0F3BC4FD}" dt="2023-06-05T13:39:58.111" v="2089" actId="478"/>
          <ac:picMkLst>
            <pc:docMk/>
            <pc:sldMk cId="2016204857" sldId="257"/>
            <ac:picMk id="6" creationId="{3C6B86C1-709F-A5C8-B3E9-41E828883FBB}"/>
          </ac:picMkLst>
        </pc:picChg>
        <pc:picChg chg="add del mod">
          <ac:chgData name="Alexander Zhang" userId="3448a9ef74456d05" providerId="LiveId" clId="{A189E04C-6FC4-4928-BC57-E40C0F3BC4FD}" dt="2023-06-06T02:03:53.494" v="3333" actId="21"/>
          <ac:picMkLst>
            <pc:docMk/>
            <pc:sldMk cId="2016204857" sldId="257"/>
            <ac:picMk id="10" creationId="{8F7CC781-35AC-EAFA-2130-4BAEF5827714}"/>
          </ac:picMkLst>
        </pc:picChg>
        <pc:picChg chg="add del mod">
          <ac:chgData name="Alexander Zhang" userId="3448a9ef74456d05" providerId="LiveId" clId="{A189E04C-6FC4-4928-BC57-E40C0F3BC4FD}" dt="2023-06-06T02:03:53.494" v="3333" actId="21"/>
          <ac:picMkLst>
            <pc:docMk/>
            <pc:sldMk cId="2016204857" sldId="257"/>
            <ac:picMk id="12" creationId="{C338C36C-A278-F803-0E3F-F87B6FFF32D0}"/>
          </ac:picMkLst>
        </pc:picChg>
      </pc:sldChg>
      <pc:sldChg chg="del">
        <pc:chgData name="Alexander Zhang" userId="3448a9ef74456d05" providerId="LiveId" clId="{A189E04C-6FC4-4928-BC57-E40C0F3BC4FD}" dt="2023-06-18T13:46:58.882" v="3896" actId="47"/>
        <pc:sldMkLst>
          <pc:docMk/>
          <pc:sldMk cId="3420444909" sldId="259"/>
        </pc:sldMkLst>
      </pc:sldChg>
      <pc:sldChg chg="addSp delSp modSp mod modNotesTx">
        <pc:chgData name="Alexander Zhang" userId="3448a9ef74456d05" providerId="LiveId" clId="{A189E04C-6FC4-4928-BC57-E40C0F3BC4FD}" dt="2023-06-06T02:02:49.311" v="3328" actId="20577"/>
        <pc:sldMkLst>
          <pc:docMk/>
          <pc:sldMk cId="1610747582" sldId="260"/>
        </pc:sldMkLst>
        <pc:spChg chg="add">
          <ac:chgData name="Alexander Zhang" userId="3448a9ef74456d05" providerId="LiveId" clId="{A189E04C-6FC4-4928-BC57-E40C0F3BC4FD}" dt="2023-06-06T01:54:39.752" v="3217"/>
          <ac:spMkLst>
            <pc:docMk/>
            <pc:sldMk cId="1610747582" sldId="260"/>
            <ac:spMk id="3" creationId="{87073C38-B43A-FC74-5E41-1ED53F0CE6C7}"/>
          </ac:spMkLst>
        </pc:spChg>
        <pc:spChg chg="add del mod">
          <ac:chgData name="Alexander Zhang" userId="3448a9ef74456d05" providerId="LiveId" clId="{A189E04C-6FC4-4928-BC57-E40C0F3BC4FD}" dt="2023-06-06T01:54:49.599" v="3219"/>
          <ac:spMkLst>
            <pc:docMk/>
            <pc:sldMk cId="1610747582" sldId="260"/>
            <ac:spMk id="5" creationId="{89E2FD41-2FFD-E06A-4E64-7F195AA89638}"/>
          </ac:spMkLst>
        </pc:spChg>
        <pc:spChg chg="add del mod">
          <ac:chgData name="Alexander Zhang" userId="3448a9ef74456d05" providerId="LiveId" clId="{A189E04C-6FC4-4928-BC57-E40C0F3BC4FD}" dt="2023-06-06T01:55:08.087" v="3221"/>
          <ac:spMkLst>
            <pc:docMk/>
            <pc:sldMk cId="1610747582" sldId="260"/>
            <ac:spMk id="7" creationId="{39C3E06E-84C2-EA94-90F6-AC2E9C37628E}"/>
          </ac:spMkLst>
        </pc:spChg>
        <pc:picChg chg="add del mod">
          <ac:chgData name="Alexander Zhang" userId="3448a9ef74456d05" providerId="LiveId" clId="{A189E04C-6FC4-4928-BC57-E40C0F3BC4FD}" dt="2023-06-06T02:00:40.782" v="3267" actId="478"/>
          <ac:picMkLst>
            <pc:docMk/>
            <pc:sldMk cId="1610747582" sldId="260"/>
            <ac:picMk id="6" creationId="{AAE5E932-3B0D-6F99-0A30-A0125A2FEB7A}"/>
          </ac:picMkLst>
        </pc:picChg>
        <pc:picChg chg="del mod">
          <ac:chgData name="Alexander Zhang" userId="3448a9ef74456d05" providerId="LiveId" clId="{A189E04C-6FC4-4928-BC57-E40C0F3BC4FD}" dt="2023-06-06T01:57:08.776" v="3227" actId="478"/>
          <ac:picMkLst>
            <pc:docMk/>
            <pc:sldMk cId="1610747582" sldId="260"/>
            <ac:picMk id="8" creationId="{33113DF6-441E-E755-B0E6-E94FAD63AF49}"/>
          </ac:picMkLst>
        </pc:picChg>
        <pc:picChg chg="add mod">
          <ac:chgData name="Alexander Zhang" userId="3448a9ef74456d05" providerId="LiveId" clId="{A189E04C-6FC4-4928-BC57-E40C0F3BC4FD}" dt="2023-06-06T02:01:42.755" v="3283" actId="1440"/>
          <ac:picMkLst>
            <pc:docMk/>
            <pc:sldMk cId="1610747582" sldId="260"/>
            <ac:picMk id="10" creationId="{6831897A-E8CE-A2DE-7DC0-C5143B47CC67}"/>
          </ac:picMkLst>
        </pc:picChg>
        <pc:picChg chg="add del mod">
          <ac:chgData name="Alexander Zhang" userId="3448a9ef74456d05" providerId="LiveId" clId="{A189E04C-6FC4-4928-BC57-E40C0F3BC4FD}" dt="2023-06-06T01:58:59.312" v="3238" actId="22"/>
          <ac:picMkLst>
            <pc:docMk/>
            <pc:sldMk cId="1610747582" sldId="260"/>
            <ac:picMk id="13" creationId="{5F25CACA-B4E4-F06B-726F-2AE9D3B31954}"/>
          </ac:picMkLst>
        </pc:picChg>
        <pc:picChg chg="add del mod modCrop">
          <ac:chgData name="Alexander Zhang" userId="3448a9ef74456d05" providerId="LiveId" clId="{A189E04C-6FC4-4928-BC57-E40C0F3BC4FD}" dt="2023-06-06T02:01:09.341" v="3278" actId="478"/>
          <ac:picMkLst>
            <pc:docMk/>
            <pc:sldMk cId="1610747582" sldId="260"/>
            <ac:picMk id="15" creationId="{4F193F80-A4E6-D4D3-E95B-44F729C1870D}"/>
          </ac:picMkLst>
        </pc:picChg>
        <pc:picChg chg="add mod">
          <ac:chgData name="Alexander Zhang" userId="3448a9ef74456d05" providerId="LiveId" clId="{A189E04C-6FC4-4928-BC57-E40C0F3BC4FD}" dt="2023-06-06T02:01:15.809" v="3282" actId="1076"/>
          <ac:picMkLst>
            <pc:docMk/>
            <pc:sldMk cId="1610747582" sldId="260"/>
            <ac:picMk id="17" creationId="{9C5FAB61-8D52-D11D-617D-94247927BB2D}"/>
          </ac:picMkLst>
        </pc:picChg>
      </pc:sldChg>
      <pc:sldChg chg="del">
        <pc:chgData name="Alexander Zhang" userId="3448a9ef74456d05" providerId="LiveId" clId="{A189E04C-6FC4-4928-BC57-E40C0F3BC4FD}" dt="2023-06-18T13:46:27.655" v="3891" actId="47"/>
        <pc:sldMkLst>
          <pc:docMk/>
          <pc:sldMk cId="3930642599" sldId="261"/>
        </pc:sldMkLst>
      </pc:sldChg>
      <pc:sldChg chg="addSp delSp modSp del mod">
        <pc:chgData name="Alexander Zhang" userId="3448a9ef74456d05" providerId="LiveId" clId="{A189E04C-6FC4-4928-BC57-E40C0F3BC4FD}" dt="2023-06-18T13:46:33.429" v="3894" actId="47"/>
        <pc:sldMkLst>
          <pc:docMk/>
          <pc:sldMk cId="504474389" sldId="262"/>
        </pc:sldMkLst>
        <pc:picChg chg="add del mod">
          <ac:chgData name="Alexander Zhang" userId="3448a9ef74456d05" providerId="LiveId" clId="{A189E04C-6FC4-4928-BC57-E40C0F3BC4FD}" dt="2023-06-06T02:04:04.044" v="3336" actId="21"/>
          <ac:picMkLst>
            <pc:docMk/>
            <pc:sldMk cId="504474389" sldId="262"/>
            <ac:picMk id="6" creationId="{6F3A4661-1410-AE2E-F82C-8A12693B2EF7}"/>
          </ac:picMkLst>
        </pc:picChg>
        <pc:picChg chg="add del mod">
          <ac:chgData name="Alexander Zhang" userId="3448a9ef74456d05" providerId="LiveId" clId="{A189E04C-6FC4-4928-BC57-E40C0F3BC4FD}" dt="2023-06-06T02:04:04.044" v="3336" actId="21"/>
          <ac:picMkLst>
            <pc:docMk/>
            <pc:sldMk cId="504474389" sldId="262"/>
            <ac:picMk id="10" creationId="{8410E1DE-5D7F-9513-554A-7629167454CD}"/>
          </ac:picMkLst>
        </pc:picChg>
      </pc:sldChg>
      <pc:sldChg chg="addSp delSp modSp mod ord">
        <pc:chgData name="Alexander Zhang" userId="3448a9ef74456d05" providerId="LiveId" clId="{A189E04C-6FC4-4928-BC57-E40C0F3BC4FD}" dt="2023-06-06T02:04:54.978" v="3341" actId="20577"/>
        <pc:sldMkLst>
          <pc:docMk/>
          <pc:sldMk cId="1644185324" sldId="263"/>
        </pc:sldMkLst>
        <pc:spChg chg="mod">
          <ac:chgData name="Alexander Zhang" userId="3448a9ef74456d05" providerId="LiveId" clId="{A189E04C-6FC4-4928-BC57-E40C0F3BC4FD}" dt="2023-06-06T02:04:54.978" v="3341" actId="20577"/>
          <ac:spMkLst>
            <pc:docMk/>
            <pc:sldMk cId="1644185324" sldId="263"/>
            <ac:spMk id="3" creationId="{15E026A3-5F83-6A05-6CC7-09C1D1161DDE}"/>
          </ac:spMkLst>
        </pc:spChg>
        <pc:spChg chg="add del">
          <ac:chgData name="Alexander Zhang" userId="3448a9ef74456d05" providerId="LiveId" clId="{A189E04C-6FC4-4928-BC57-E40C0F3BC4FD}" dt="2023-06-05T14:57:38.913" v="2458"/>
          <ac:spMkLst>
            <pc:docMk/>
            <pc:sldMk cId="1644185324" sldId="263"/>
            <ac:spMk id="5" creationId="{CF5C652F-90C1-28B6-52F6-257D7AD688A1}"/>
          </ac:spMkLst>
        </pc:spChg>
        <pc:spChg chg="add del">
          <ac:chgData name="Alexander Zhang" userId="3448a9ef74456d05" providerId="LiveId" clId="{A189E04C-6FC4-4928-BC57-E40C0F3BC4FD}" dt="2023-06-05T14:57:43.135" v="2461"/>
          <ac:spMkLst>
            <pc:docMk/>
            <pc:sldMk cId="1644185324" sldId="263"/>
            <ac:spMk id="6" creationId="{0C726948-1394-369F-6073-43D69F02105B}"/>
          </ac:spMkLst>
        </pc:spChg>
        <pc:spChg chg="add del">
          <ac:chgData name="Alexander Zhang" userId="3448a9ef74456d05" providerId="LiveId" clId="{A189E04C-6FC4-4928-BC57-E40C0F3BC4FD}" dt="2023-06-05T14:57:45.845" v="2463"/>
          <ac:spMkLst>
            <pc:docMk/>
            <pc:sldMk cId="1644185324" sldId="263"/>
            <ac:spMk id="7" creationId="{33DBD8CB-E9A9-3405-9F58-AF2E3D2521D7}"/>
          </ac:spMkLst>
        </pc:spChg>
      </pc:sldChg>
      <pc:sldChg chg="addSp delSp modSp mod">
        <pc:chgData name="Alexander Zhang" userId="3448a9ef74456d05" providerId="LiveId" clId="{A189E04C-6FC4-4928-BC57-E40C0F3BC4FD}" dt="2023-06-06T01:37:44.579" v="2566" actId="1076"/>
        <pc:sldMkLst>
          <pc:docMk/>
          <pc:sldMk cId="1749982893" sldId="268"/>
        </pc:sldMkLst>
        <pc:spChg chg="mod">
          <ac:chgData name="Alexander Zhang" userId="3448a9ef74456d05" providerId="LiveId" clId="{A189E04C-6FC4-4928-BC57-E40C0F3BC4FD}" dt="2023-05-31T11:40:48.866" v="246" actId="1076"/>
          <ac:spMkLst>
            <pc:docMk/>
            <pc:sldMk cId="1749982893" sldId="268"/>
            <ac:spMk id="11" creationId="{07ABAFAF-F3F2-9D5A-379C-1C3466E98862}"/>
          </ac:spMkLst>
        </pc:spChg>
        <pc:picChg chg="add del mod">
          <ac:chgData name="Alexander Zhang" userId="3448a9ef74456d05" providerId="LiveId" clId="{A189E04C-6FC4-4928-BC57-E40C0F3BC4FD}" dt="2023-06-06T01:36:28.888" v="2553" actId="478"/>
          <ac:picMkLst>
            <pc:docMk/>
            <pc:sldMk cId="1749982893" sldId="268"/>
            <ac:picMk id="5" creationId="{3F726064-A0A8-911E-EA81-8F8E484A8AEC}"/>
          </ac:picMkLst>
        </pc:picChg>
        <pc:picChg chg="add del mod">
          <ac:chgData name="Alexander Zhang" userId="3448a9ef74456d05" providerId="LiveId" clId="{A189E04C-6FC4-4928-BC57-E40C0F3BC4FD}" dt="2023-05-31T09:48:31.529" v="214" actId="478"/>
          <ac:picMkLst>
            <pc:docMk/>
            <pc:sldMk cId="1749982893" sldId="268"/>
            <ac:picMk id="5" creationId="{87C86EFD-4FC0-E32D-9A2F-3660A0EEDC7F}"/>
          </ac:picMkLst>
        </pc:picChg>
        <pc:picChg chg="add del mod">
          <ac:chgData name="Alexander Zhang" userId="3448a9ef74456d05" providerId="LiveId" clId="{A189E04C-6FC4-4928-BC57-E40C0F3BC4FD}" dt="2023-06-06T01:37:16.230" v="2556" actId="478"/>
          <ac:picMkLst>
            <pc:docMk/>
            <pc:sldMk cId="1749982893" sldId="268"/>
            <ac:picMk id="7" creationId="{44661A67-3D8B-827C-A7E7-575CA5DC4884}"/>
          </ac:picMkLst>
        </pc:picChg>
        <pc:picChg chg="add del mod">
          <ac:chgData name="Alexander Zhang" userId="3448a9ef74456d05" providerId="LiveId" clId="{A189E04C-6FC4-4928-BC57-E40C0F3BC4FD}" dt="2023-05-31T09:49:41.745" v="218" actId="478"/>
          <ac:picMkLst>
            <pc:docMk/>
            <pc:sldMk cId="1749982893" sldId="268"/>
            <ac:picMk id="7" creationId="{8879D346-840A-03A2-DB21-9729E0630CA1}"/>
          </ac:picMkLst>
        </pc:picChg>
        <pc:picChg chg="add del mod">
          <ac:chgData name="Alexander Zhang" userId="3448a9ef74456d05" providerId="LiveId" clId="{A189E04C-6FC4-4928-BC57-E40C0F3BC4FD}" dt="2023-06-06T01:35:58.969" v="2550" actId="478"/>
          <ac:picMkLst>
            <pc:docMk/>
            <pc:sldMk cId="1749982893" sldId="268"/>
            <ac:picMk id="9" creationId="{4B236063-BBBD-7356-7CDA-A4796E6F56B2}"/>
          </ac:picMkLst>
        </pc:picChg>
        <pc:picChg chg="add del mod">
          <ac:chgData name="Alexander Zhang" userId="3448a9ef74456d05" providerId="LiveId" clId="{A189E04C-6FC4-4928-BC57-E40C0F3BC4FD}" dt="2023-06-06T01:37:23.680" v="2560" actId="478"/>
          <ac:picMkLst>
            <pc:docMk/>
            <pc:sldMk cId="1749982893" sldId="268"/>
            <ac:picMk id="10" creationId="{8B6C773E-D6C6-9A2C-2A9E-85584947564C}"/>
          </ac:picMkLst>
        </pc:picChg>
        <pc:picChg chg="del">
          <ac:chgData name="Alexander Zhang" userId="3448a9ef74456d05" providerId="LiveId" clId="{A189E04C-6FC4-4928-BC57-E40C0F3BC4FD}" dt="2023-05-31T09:48:00.939" v="210" actId="478"/>
          <ac:picMkLst>
            <pc:docMk/>
            <pc:sldMk cId="1749982893" sldId="268"/>
            <ac:picMk id="10" creationId="{BCA1CDBB-AC5E-7D85-A757-350A0C739297}"/>
          </ac:picMkLst>
        </pc:picChg>
        <pc:picChg chg="add mod">
          <ac:chgData name="Alexander Zhang" userId="3448a9ef74456d05" providerId="LiveId" clId="{A189E04C-6FC4-4928-BC57-E40C0F3BC4FD}" dt="2023-06-06T01:37:44.579" v="2566" actId="1076"/>
          <ac:picMkLst>
            <pc:docMk/>
            <pc:sldMk cId="1749982893" sldId="268"/>
            <ac:picMk id="13" creationId="{0E50C955-CFCA-0E46-C12A-D2FCC15ED6BF}"/>
          </ac:picMkLst>
        </pc:picChg>
      </pc:sldChg>
      <pc:sldChg chg="addSp delSp modSp mod">
        <pc:chgData name="Alexander Zhang" userId="3448a9ef74456d05" providerId="LiveId" clId="{A189E04C-6FC4-4928-BC57-E40C0F3BC4FD}" dt="2023-06-06T01:30:02.236" v="2549" actId="1076"/>
        <pc:sldMkLst>
          <pc:docMk/>
          <pc:sldMk cId="451932192" sldId="269"/>
        </pc:sldMkLst>
        <pc:spChg chg="add del mod">
          <ac:chgData name="Alexander Zhang" userId="3448a9ef74456d05" providerId="LiveId" clId="{A189E04C-6FC4-4928-BC57-E40C0F3BC4FD}" dt="2023-06-05T15:14:07.594" v="2534"/>
          <ac:spMkLst>
            <pc:docMk/>
            <pc:sldMk cId="451932192" sldId="269"/>
            <ac:spMk id="5" creationId="{9940C64C-FBF9-3C47-D556-7E3235ADA3FC}"/>
          </ac:spMkLst>
        </pc:spChg>
        <pc:spChg chg="mod">
          <ac:chgData name="Alexander Zhang" userId="3448a9ef74456d05" providerId="LiveId" clId="{A189E04C-6FC4-4928-BC57-E40C0F3BC4FD}" dt="2023-06-05T15:14:17.765" v="2539" actId="20577"/>
          <ac:spMkLst>
            <pc:docMk/>
            <pc:sldMk cId="451932192" sldId="269"/>
            <ac:spMk id="8" creationId="{CC3AD165-E7DC-8852-F607-8FAE5D91538D}"/>
          </ac:spMkLst>
        </pc:spChg>
        <pc:spChg chg="add del mod">
          <ac:chgData name="Alexander Zhang" userId="3448a9ef74456d05" providerId="LiveId" clId="{A189E04C-6FC4-4928-BC57-E40C0F3BC4FD}" dt="2023-06-06T01:30:00.536" v="2548"/>
          <ac:spMkLst>
            <pc:docMk/>
            <pc:sldMk cId="451932192" sldId="269"/>
            <ac:spMk id="10" creationId="{684A1D9C-3004-5724-AA53-596335436603}"/>
          </ac:spMkLst>
        </pc:spChg>
        <pc:picChg chg="add del mod">
          <ac:chgData name="Alexander Zhang" userId="3448a9ef74456d05" providerId="LiveId" clId="{A189E04C-6FC4-4928-BC57-E40C0F3BC4FD}" dt="2023-06-06T01:29:58.282" v="2547" actId="478"/>
          <ac:picMkLst>
            <pc:docMk/>
            <pc:sldMk cId="451932192" sldId="269"/>
            <ac:picMk id="7" creationId="{75B04BC8-A535-39D0-453F-C08C003F508C}"/>
          </ac:picMkLst>
        </pc:picChg>
        <pc:picChg chg="del">
          <ac:chgData name="Alexander Zhang" userId="3448a9ef74456d05" providerId="LiveId" clId="{A189E04C-6FC4-4928-BC57-E40C0F3BC4FD}" dt="2023-06-05T15:14:04.613" v="2533" actId="478"/>
          <ac:picMkLst>
            <pc:docMk/>
            <pc:sldMk cId="451932192" sldId="269"/>
            <ac:picMk id="12" creationId="{A66E2AE6-1F02-A00D-05B4-106038A690A8}"/>
          </ac:picMkLst>
        </pc:picChg>
        <pc:picChg chg="add mod">
          <ac:chgData name="Alexander Zhang" userId="3448a9ef74456d05" providerId="LiveId" clId="{A189E04C-6FC4-4928-BC57-E40C0F3BC4FD}" dt="2023-06-06T01:30:02.236" v="2549" actId="1076"/>
          <ac:picMkLst>
            <pc:docMk/>
            <pc:sldMk cId="451932192" sldId="269"/>
            <ac:picMk id="13" creationId="{CD23514E-1801-F6F2-D2B0-6579DDC6C62A}"/>
          </ac:picMkLst>
        </pc:picChg>
      </pc:sldChg>
      <pc:sldChg chg="addSp delSp modSp mod">
        <pc:chgData name="Alexander Zhang" userId="3448a9ef74456d05" providerId="LiveId" clId="{A189E04C-6FC4-4928-BC57-E40C0F3BC4FD}" dt="2023-06-06T02:33:55.392" v="3760" actId="1076"/>
        <pc:sldMkLst>
          <pc:docMk/>
          <pc:sldMk cId="1431711380" sldId="271"/>
        </pc:sldMkLst>
        <pc:spChg chg="add mod">
          <ac:chgData name="Alexander Zhang" userId="3448a9ef74456d05" providerId="LiveId" clId="{A189E04C-6FC4-4928-BC57-E40C0F3BC4FD}" dt="2023-06-06T02:33:55.392" v="3760" actId="1076"/>
          <ac:spMkLst>
            <pc:docMk/>
            <pc:sldMk cId="1431711380" sldId="271"/>
            <ac:spMk id="3" creationId="{97F4EDDF-EE4C-63FD-A42A-6CB7088011CA}"/>
          </ac:spMkLst>
        </pc:spChg>
        <pc:spChg chg="mod">
          <ac:chgData name="Alexander Zhang" userId="3448a9ef74456d05" providerId="LiveId" clId="{A189E04C-6FC4-4928-BC57-E40C0F3BC4FD}" dt="2023-06-06T02:33:49.572" v="3758" actId="164"/>
          <ac:spMkLst>
            <pc:docMk/>
            <pc:sldMk cId="1431711380" sldId="271"/>
            <ac:spMk id="13" creationId="{97E2B879-F58E-D3EA-B824-10D07703B07A}"/>
          </ac:spMkLst>
        </pc:spChg>
        <pc:spChg chg="mod">
          <ac:chgData name="Alexander Zhang" userId="3448a9ef74456d05" providerId="LiveId" clId="{A189E04C-6FC4-4928-BC57-E40C0F3BC4FD}" dt="2023-06-06T02:33:49.572" v="3758" actId="164"/>
          <ac:spMkLst>
            <pc:docMk/>
            <pc:sldMk cId="1431711380" sldId="271"/>
            <ac:spMk id="14" creationId="{0B7C7A5F-0E79-D001-D66F-FFC7CC1A855C}"/>
          </ac:spMkLst>
        </pc:spChg>
        <pc:spChg chg="mod">
          <ac:chgData name="Alexander Zhang" userId="3448a9ef74456d05" providerId="LiveId" clId="{A189E04C-6FC4-4928-BC57-E40C0F3BC4FD}" dt="2023-06-06T02:33:49.572" v="3758" actId="164"/>
          <ac:spMkLst>
            <pc:docMk/>
            <pc:sldMk cId="1431711380" sldId="271"/>
            <ac:spMk id="17" creationId="{4E0F305A-7C05-6FE9-134C-3A3C2253C566}"/>
          </ac:spMkLst>
        </pc:spChg>
        <pc:grpChg chg="add mod">
          <ac:chgData name="Alexander Zhang" userId="3448a9ef74456d05" providerId="LiveId" clId="{A189E04C-6FC4-4928-BC57-E40C0F3BC4FD}" dt="2023-06-06T02:33:53.173" v="3759" actId="1076"/>
          <ac:grpSpMkLst>
            <pc:docMk/>
            <pc:sldMk cId="1431711380" sldId="271"/>
            <ac:grpSpMk id="5" creationId="{46628E66-F82E-8808-A5AE-7B30AADE5B33}"/>
          </ac:grpSpMkLst>
        </pc:grpChg>
        <pc:picChg chg="mod">
          <ac:chgData name="Alexander Zhang" userId="3448a9ef74456d05" providerId="LiveId" clId="{A189E04C-6FC4-4928-BC57-E40C0F3BC4FD}" dt="2023-06-06T02:33:49.572" v="3758" actId="164"/>
          <ac:picMkLst>
            <pc:docMk/>
            <pc:sldMk cId="1431711380" sldId="271"/>
            <ac:picMk id="6" creationId="{ABAFC137-1481-3614-05B4-852E2E0B1CCE}"/>
          </ac:picMkLst>
        </pc:picChg>
        <pc:picChg chg="del">
          <ac:chgData name="Alexander Zhang" userId="3448a9ef74456d05" providerId="LiveId" clId="{A189E04C-6FC4-4928-BC57-E40C0F3BC4FD}" dt="2023-05-31T01:40:57.289" v="8" actId="478"/>
          <ac:picMkLst>
            <pc:docMk/>
            <pc:sldMk cId="1431711380" sldId="271"/>
            <ac:picMk id="10" creationId="{9A1F6ABE-A5AF-C3BB-C746-C60450FA6DAD}"/>
          </ac:picMkLst>
        </pc:picChg>
        <pc:picChg chg="mod">
          <ac:chgData name="Alexander Zhang" userId="3448a9ef74456d05" providerId="LiveId" clId="{A189E04C-6FC4-4928-BC57-E40C0F3BC4FD}" dt="2023-06-06T02:33:49.572" v="3758" actId="164"/>
          <ac:picMkLst>
            <pc:docMk/>
            <pc:sldMk cId="1431711380" sldId="271"/>
            <ac:picMk id="16" creationId="{BCC7E6D2-A3BE-9004-0513-D44B6AA32364}"/>
          </ac:picMkLst>
        </pc:picChg>
      </pc:sldChg>
      <pc:sldChg chg="del">
        <pc:chgData name="Alexander Zhang" userId="3448a9ef74456d05" providerId="LiveId" clId="{A189E04C-6FC4-4928-BC57-E40C0F3BC4FD}" dt="2023-06-18T13:46:58.882" v="3896" actId="47"/>
        <pc:sldMkLst>
          <pc:docMk/>
          <pc:sldMk cId="1319223043" sldId="272"/>
        </pc:sldMkLst>
      </pc:sldChg>
      <pc:sldChg chg="del">
        <pc:chgData name="Alexander Zhang" userId="3448a9ef74456d05" providerId="LiveId" clId="{A189E04C-6FC4-4928-BC57-E40C0F3BC4FD}" dt="2023-06-18T13:46:58.882" v="3896" actId="47"/>
        <pc:sldMkLst>
          <pc:docMk/>
          <pc:sldMk cId="2827252982" sldId="274"/>
        </pc:sldMkLst>
      </pc:sldChg>
      <pc:sldChg chg="del">
        <pc:chgData name="Alexander Zhang" userId="3448a9ef74456d05" providerId="LiveId" clId="{A189E04C-6FC4-4928-BC57-E40C0F3BC4FD}" dt="2023-06-18T13:46:58.882" v="3896" actId="47"/>
        <pc:sldMkLst>
          <pc:docMk/>
          <pc:sldMk cId="3584314693" sldId="275"/>
        </pc:sldMkLst>
      </pc:sldChg>
      <pc:sldChg chg="addSp modSp mod modTransition">
        <pc:chgData name="Alexander Zhang" userId="3448a9ef74456d05" providerId="LiveId" clId="{A189E04C-6FC4-4928-BC57-E40C0F3BC4FD}" dt="2023-06-01T01:32:10.877" v="1625" actId="20577"/>
        <pc:sldMkLst>
          <pc:docMk/>
          <pc:sldMk cId="3408929985" sldId="278"/>
        </pc:sldMkLst>
        <pc:spChg chg="add mod">
          <ac:chgData name="Alexander Zhang" userId="3448a9ef74456d05" providerId="LiveId" clId="{A189E04C-6FC4-4928-BC57-E40C0F3BC4FD}" dt="2023-05-31T13:36:16.688" v="1584" actId="14100"/>
          <ac:spMkLst>
            <pc:docMk/>
            <pc:sldMk cId="3408929985" sldId="278"/>
            <ac:spMk id="7" creationId="{9E2BCFC5-425A-21B1-BE66-47B4D9CF29D1}"/>
          </ac:spMkLst>
        </pc:spChg>
        <pc:spChg chg="add mod">
          <ac:chgData name="Alexander Zhang" userId="3448a9ef74456d05" providerId="LiveId" clId="{A189E04C-6FC4-4928-BC57-E40C0F3BC4FD}" dt="2023-05-31T13:36:18.826" v="1585" actId="14100"/>
          <ac:spMkLst>
            <pc:docMk/>
            <pc:sldMk cId="3408929985" sldId="278"/>
            <ac:spMk id="9" creationId="{99999923-A4EC-EB65-A2FA-83FFDC28EAAC}"/>
          </ac:spMkLst>
        </pc:spChg>
        <pc:spChg chg="add mod">
          <ac:chgData name="Alexander Zhang" userId="3448a9ef74456d05" providerId="LiveId" clId="{A189E04C-6FC4-4928-BC57-E40C0F3BC4FD}" dt="2023-06-01T01:32:10.877" v="1625" actId="20577"/>
          <ac:spMkLst>
            <pc:docMk/>
            <pc:sldMk cId="3408929985" sldId="278"/>
            <ac:spMk id="14" creationId="{A6B234AF-7A78-4CD9-99F1-2491CA95D1BF}"/>
          </ac:spMkLst>
        </pc:spChg>
        <pc:spChg chg="mod">
          <ac:chgData name="Alexander Zhang" userId="3448a9ef74456d05" providerId="LiveId" clId="{A189E04C-6FC4-4928-BC57-E40C0F3BC4FD}" dt="2023-05-31T11:44:01.047" v="251" actId="1076"/>
          <ac:spMkLst>
            <pc:docMk/>
            <pc:sldMk cId="3408929985" sldId="278"/>
            <ac:spMk id="20" creationId="{4E186814-0D23-AAAB-D1D0-5D33949FA162}"/>
          </ac:spMkLst>
        </pc:spChg>
      </pc:sldChg>
      <pc:sldChg chg="addSp delSp modSp mod">
        <pc:chgData name="Alexander Zhang" userId="3448a9ef74456d05" providerId="LiveId" clId="{A189E04C-6FC4-4928-BC57-E40C0F3BC4FD}" dt="2023-05-31T09:39:59.668" v="133" actId="1036"/>
        <pc:sldMkLst>
          <pc:docMk/>
          <pc:sldMk cId="2255914360" sldId="279"/>
        </pc:sldMkLst>
        <pc:spChg chg="add del mod">
          <ac:chgData name="Alexander Zhang" userId="3448a9ef74456d05" providerId="LiveId" clId="{A189E04C-6FC4-4928-BC57-E40C0F3BC4FD}" dt="2023-05-31T09:38:58.689" v="103" actId="478"/>
          <ac:spMkLst>
            <pc:docMk/>
            <pc:sldMk cId="2255914360" sldId="279"/>
            <ac:spMk id="3" creationId="{F454C4ED-2F92-713E-3467-E30412DD0FD0}"/>
          </ac:spMkLst>
        </pc:spChg>
        <pc:spChg chg="del mod topLvl">
          <ac:chgData name="Alexander Zhang" userId="3448a9ef74456d05" providerId="LiveId" clId="{A189E04C-6FC4-4928-BC57-E40C0F3BC4FD}" dt="2023-05-31T09:39:11.482" v="110" actId="478"/>
          <ac:spMkLst>
            <pc:docMk/>
            <pc:sldMk cId="2255914360" sldId="279"/>
            <ac:spMk id="6" creationId="{29FC3543-D8DC-AA4D-8616-CBA461DFFC60}"/>
          </ac:spMkLst>
        </pc:spChg>
        <pc:grpChg chg="add del mod">
          <ac:chgData name="Alexander Zhang" userId="3448a9ef74456d05" providerId="LiveId" clId="{A189E04C-6FC4-4928-BC57-E40C0F3BC4FD}" dt="2023-05-31T09:39:09.499" v="109" actId="21"/>
          <ac:grpSpMkLst>
            <pc:docMk/>
            <pc:sldMk cId="2255914360" sldId="279"/>
            <ac:grpSpMk id="5" creationId="{2F52C7B7-0986-9FCC-D04C-499B0CAF83E5}"/>
          </ac:grpSpMkLst>
        </pc:grpChg>
        <pc:grpChg chg="add mod">
          <ac:chgData name="Alexander Zhang" userId="3448a9ef74456d05" providerId="LiveId" clId="{A189E04C-6FC4-4928-BC57-E40C0F3BC4FD}" dt="2023-05-31T09:39:48.618" v="118" actId="164"/>
          <ac:grpSpMkLst>
            <pc:docMk/>
            <pc:sldMk cId="2255914360" sldId="279"/>
            <ac:grpSpMk id="10" creationId="{8525920B-D43A-A077-0E42-801B02A744EE}"/>
          </ac:grpSpMkLst>
        </pc:grpChg>
        <pc:grpChg chg="mod">
          <ac:chgData name="Alexander Zhang" userId="3448a9ef74456d05" providerId="LiveId" clId="{A189E04C-6FC4-4928-BC57-E40C0F3BC4FD}" dt="2023-05-31T09:39:48.618" v="118" actId="164"/>
          <ac:grpSpMkLst>
            <pc:docMk/>
            <pc:sldMk cId="2255914360" sldId="279"/>
            <ac:grpSpMk id="18" creationId="{98A76F2E-9028-73AD-A962-2864AD74E95F}"/>
          </ac:grpSpMkLst>
        </pc:grpChg>
        <pc:picChg chg="del mod topLvl">
          <ac:chgData name="Alexander Zhang" userId="3448a9ef74456d05" providerId="LiveId" clId="{A189E04C-6FC4-4928-BC57-E40C0F3BC4FD}" dt="2023-05-31T09:39:09.499" v="109" actId="21"/>
          <ac:picMkLst>
            <pc:docMk/>
            <pc:sldMk cId="2255914360" sldId="279"/>
            <ac:picMk id="7" creationId="{96439D18-7C0D-F2CE-D4A4-CAF716DC2774}"/>
          </ac:picMkLst>
        </pc:picChg>
        <pc:picChg chg="add mod modCrop">
          <ac:chgData name="Alexander Zhang" userId="3448a9ef74456d05" providerId="LiveId" clId="{A189E04C-6FC4-4928-BC57-E40C0F3BC4FD}" dt="2023-05-31T09:39:59.668" v="133" actId="1036"/>
          <ac:picMkLst>
            <pc:docMk/>
            <pc:sldMk cId="2255914360" sldId="279"/>
            <ac:picMk id="9" creationId="{E682B545-39DF-E9AF-C97A-3C96ADFBBAE9}"/>
          </ac:picMkLst>
        </pc:picChg>
      </pc:sldChg>
      <pc:sldChg chg="addSp delSp modSp mod">
        <pc:chgData name="Alexander Zhang" userId="3448a9ef74456d05" providerId="LiveId" clId="{A189E04C-6FC4-4928-BC57-E40C0F3BC4FD}" dt="2023-06-06T03:30:41.896" v="3798" actId="14100"/>
        <pc:sldMkLst>
          <pc:docMk/>
          <pc:sldMk cId="4108796186" sldId="280"/>
        </pc:sldMkLst>
        <pc:spChg chg="add mod">
          <ac:chgData name="Alexander Zhang" userId="3448a9ef74456d05" providerId="LiveId" clId="{A189E04C-6FC4-4928-BC57-E40C0F3BC4FD}" dt="2023-06-06T03:30:41.896" v="3798" actId="14100"/>
          <ac:spMkLst>
            <pc:docMk/>
            <pc:sldMk cId="4108796186" sldId="280"/>
            <ac:spMk id="3" creationId="{49CC240E-41BA-43CF-BE87-CF4353C2A0A9}"/>
          </ac:spMkLst>
        </pc:spChg>
        <pc:spChg chg="del">
          <ac:chgData name="Alexander Zhang" userId="3448a9ef74456d05" providerId="LiveId" clId="{A189E04C-6FC4-4928-BC57-E40C0F3BC4FD}" dt="2023-05-31T11:51:43.980" v="265" actId="478"/>
          <ac:spMkLst>
            <pc:docMk/>
            <pc:sldMk cId="4108796186" sldId="280"/>
            <ac:spMk id="13" creationId="{67B87F92-4D98-E6EA-EA03-5B14EB904EAC}"/>
          </ac:spMkLst>
        </pc:spChg>
        <pc:spChg chg="mod">
          <ac:chgData name="Alexander Zhang" userId="3448a9ef74456d05" providerId="LiveId" clId="{A189E04C-6FC4-4928-BC57-E40C0F3BC4FD}" dt="2023-05-31T12:55:18.976" v="576" actId="1076"/>
          <ac:spMkLst>
            <pc:docMk/>
            <pc:sldMk cId="4108796186" sldId="280"/>
            <ac:spMk id="15" creationId="{C32EB796-13CA-878D-9C6B-AD8C7A820EEB}"/>
          </ac:spMkLst>
        </pc:spChg>
        <pc:spChg chg="del mod">
          <ac:chgData name="Alexander Zhang" userId="3448a9ef74456d05" providerId="LiveId" clId="{A189E04C-6FC4-4928-BC57-E40C0F3BC4FD}" dt="2023-05-31T11:52:16.606" v="271"/>
          <ac:spMkLst>
            <pc:docMk/>
            <pc:sldMk cId="4108796186" sldId="280"/>
            <ac:spMk id="20" creationId="{CA632801-BE96-C844-19F1-8C15106B0EF9}"/>
          </ac:spMkLst>
        </pc:spChg>
        <pc:picChg chg="mod">
          <ac:chgData name="Alexander Zhang" userId="3448a9ef74456d05" providerId="LiveId" clId="{A189E04C-6FC4-4928-BC57-E40C0F3BC4FD}" dt="2023-05-31T12:55:13.823" v="574" actId="1076"/>
          <ac:picMkLst>
            <pc:docMk/>
            <pc:sldMk cId="4108796186" sldId="280"/>
            <ac:picMk id="22" creationId="{FC1A2180-0BE5-68D4-BFC6-8E6F8FF6E2DD}"/>
          </ac:picMkLst>
        </pc:picChg>
        <pc:cxnChg chg="del mod">
          <ac:chgData name="Alexander Zhang" userId="3448a9ef74456d05" providerId="LiveId" clId="{A189E04C-6FC4-4928-BC57-E40C0F3BC4FD}" dt="2023-05-31T11:51:53.794" v="266" actId="478"/>
          <ac:cxnSpMkLst>
            <pc:docMk/>
            <pc:sldMk cId="4108796186" sldId="280"/>
            <ac:cxnSpMk id="17" creationId="{5F8CD33E-C8EB-360A-E7DC-16AB335002DF}"/>
          </ac:cxnSpMkLst>
        </pc:cxnChg>
      </pc:sldChg>
      <pc:sldChg chg="modSp mod">
        <pc:chgData name="Alexander Zhang" userId="3448a9ef74456d05" providerId="LiveId" clId="{A189E04C-6FC4-4928-BC57-E40C0F3BC4FD}" dt="2023-06-06T03:31:55.133" v="3816"/>
        <pc:sldMkLst>
          <pc:docMk/>
          <pc:sldMk cId="1298889449" sldId="281"/>
        </pc:sldMkLst>
        <pc:spChg chg="mod">
          <ac:chgData name="Alexander Zhang" userId="3448a9ef74456d05" providerId="LiveId" clId="{A189E04C-6FC4-4928-BC57-E40C0F3BC4FD}" dt="2023-06-06T03:31:55.133" v="3816"/>
          <ac:spMkLst>
            <pc:docMk/>
            <pc:sldMk cId="1298889449" sldId="281"/>
            <ac:spMk id="8" creationId="{2BCD59D1-2390-B28E-0CA0-0AB5BD89DDBE}"/>
          </ac:spMkLst>
        </pc:spChg>
      </pc:sldChg>
      <pc:sldChg chg="addSp modSp mod">
        <pc:chgData name="Alexander Zhang" userId="3448a9ef74456d05" providerId="LiveId" clId="{A189E04C-6FC4-4928-BC57-E40C0F3BC4FD}" dt="2023-06-06T03:43:27.001" v="3881" actId="14100"/>
        <pc:sldMkLst>
          <pc:docMk/>
          <pc:sldMk cId="1706599030" sldId="283"/>
        </pc:sldMkLst>
        <pc:spChg chg="mod">
          <ac:chgData name="Alexander Zhang" userId="3448a9ef74456d05" providerId="LiveId" clId="{A189E04C-6FC4-4928-BC57-E40C0F3BC4FD}" dt="2023-06-06T03:43:09.898" v="3874" actId="164"/>
          <ac:spMkLst>
            <pc:docMk/>
            <pc:sldMk cId="1706599030" sldId="283"/>
            <ac:spMk id="12" creationId="{CD84D842-4DFD-5BB8-1FCE-B1BD6893B673}"/>
          </ac:spMkLst>
        </pc:spChg>
        <pc:spChg chg="mod">
          <ac:chgData name="Alexander Zhang" userId="3448a9ef74456d05" providerId="LiveId" clId="{A189E04C-6FC4-4928-BC57-E40C0F3BC4FD}" dt="2023-06-06T03:43:09.898" v="3874" actId="164"/>
          <ac:spMkLst>
            <pc:docMk/>
            <pc:sldMk cId="1706599030" sldId="283"/>
            <ac:spMk id="13" creationId="{EF1FED1C-ACE9-63DD-26F1-A6EBC06EF670}"/>
          </ac:spMkLst>
        </pc:spChg>
        <pc:grpChg chg="add mod">
          <ac:chgData name="Alexander Zhang" userId="3448a9ef74456d05" providerId="LiveId" clId="{A189E04C-6FC4-4928-BC57-E40C0F3BC4FD}" dt="2023-06-06T03:43:27.001" v="3881" actId="14100"/>
          <ac:grpSpMkLst>
            <pc:docMk/>
            <pc:sldMk cId="1706599030" sldId="283"/>
            <ac:grpSpMk id="3" creationId="{E1F10928-7BFA-2803-1201-ED52D15D5456}"/>
          </ac:grpSpMkLst>
        </pc:grpChg>
        <pc:picChg chg="mod">
          <ac:chgData name="Alexander Zhang" userId="3448a9ef74456d05" providerId="LiveId" clId="{A189E04C-6FC4-4928-BC57-E40C0F3BC4FD}" dt="2023-06-06T03:43:09.898" v="3874" actId="164"/>
          <ac:picMkLst>
            <pc:docMk/>
            <pc:sldMk cId="1706599030" sldId="283"/>
            <ac:picMk id="10" creationId="{8B622B32-97A2-7801-EFA9-315AE5A3C930}"/>
          </ac:picMkLst>
        </pc:picChg>
      </pc:sldChg>
      <pc:sldChg chg="addSp modSp mod">
        <pc:chgData name="Alexander Zhang" userId="3448a9ef74456d05" providerId="LiveId" clId="{A189E04C-6FC4-4928-BC57-E40C0F3BC4FD}" dt="2023-06-06T03:43:49.352" v="3884" actId="14100"/>
        <pc:sldMkLst>
          <pc:docMk/>
          <pc:sldMk cId="59749468" sldId="284"/>
        </pc:sldMkLst>
        <pc:spChg chg="mod">
          <ac:chgData name="Alexander Zhang" userId="3448a9ef74456d05" providerId="LiveId" clId="{A189E04C-6FC4-4928-BC57-E40C0F3BC4FD}" dt="2023-06-06T03:43:43.667" v="3882" actId="164"/>
          <ac:spMkLst>
            <pc:docMk/>
            <pc:sldMk cId="59749468" sldId="284"/>
            <ac:spMk id="3" creationId="{64A807D5-F1A1-4C96-0784-700627E2D00B}"/>
          </ac:spMkLst>
        </pc:spChg>
        <pc:spChg chg="mod">
          <ac:chgData name="Alexander Zhang" userId="3448a9ef74456d05" providerId="LiveId" clId="{A189E04C-6FC4-4928-BC57-E40C0F3BC4FD}" dt="2023-06-06T03:43:43.667" v="3882" actId="164"/>
          <ac:spMkLst>
            <pc:docMk/>
            <pc:sldMk cId="59749468" sldId="284"/>
            <ac:spMk id="5" creationId="{B11A7D3D-6017-EE61-00AC-D60D1BFE97E3}"/>
          </ac:spMkLst>
        </pc:spChg>
        <pc:spChg chg="mod">
          <ac:chgData name="Alexander Zhang" userId="3448a9ef74456d05" providerId="LiveId" clId="{A189E04C-6FC4-4928-BC57-E40C0F3BC4FD}" dt="2023-06-06T03:43:43.667" v="3882" actId="164"/>
          <ac:spMkLst>
            <pc:docMk/>
            <pc:sldMk cId="59749468" sldId="284"/>
            <ac:spMk id="12" creationId="{CD84D842-4DFD-5BB8-1FCE-B1BD6893B673}"/>
          </ac:spMkLst>
        </pc:spChg>
        <pc:spChg chg="mod">
          <ac:chgData name="Alexander Zhang" userId="3448a9ef74456d05" providerId="LiveId" clId="{A189E04C-6FC4-4928-BC57-E40C0F3BC4FD}" dt="2023-06-06T03:43:43.667" v="3882" actId="164"/>
          <ac:spMkLst>
            <pc:docMk/>
            <pc:sldMk cId="59749468" sldId="284"/>
            <ac:spMk id="13" creationId="{EF1FED1C-ACE9-63DD-26F1-A6EBC06EF670}"/>
          </ac:spMkLst>
        </pc:spChg>
        <pc:grpChg chg="add mod">
          <ac:chgData name="Alexander Zhang" userId="3448a9ef74456d05" providerId="LiveId" clId="{A189E04C-6FC4-4928-BC57-E40C0F3BC4FD}" dt="2023-06-06T03:43:49.352" v="3884" actId="14100"/>
          <ac:grpSpMkLst>
            <pc:docMk/>
            <pc:sldMk cId="59749468" sldId="284"/>
            <ac:grpSpMk id="6" creationId="{72C3370D-95F8-0EC6-2240-BC1A14E2C4A4}"/>
          </ac:grpSpMkLst>
        </pc:grpChg>
        <pc:picChg chg="mod">
          <ac:chgData name="Alexander Zhang" userId="3448a9ef74456d05" providerId="LiveId" clId="{A189E04C-6FC4-4928-BC57-E40C0F3BC4FD}" dt="2023-06-06T03:43:43.667" v="3882" actId="164"/>
          <ac:picMkLst>
            <pc:docMk/>
            <pc:sldMk cId="59749468" sldId="284"/>
            <ac:picMk id="10" creationId="{8B622B32-97A2-7801-EFA9-315AE5A3C930}"/>
          </ac:picMkLst>
        </pc:picChg>
      </pc:sldChg>
      <pc:sldChg chg="addSp modSp mod">
        <pc:chgData name="Alexander Zhang" userId="3448a9ef74456d05" providerId="LiveId" clId="{A189E04C-6FC4-4928-BC57-E40C0F3BC4FD}" dt="2023-06-06T02:34:24.423" v="3765" actId="12"/>
        <pc:sldMkLst>
          <pc:docMk/>
          <pc:sldMk cId="1809751524" sldId="286"/>
        </pc:sldMkLst>
        <pc:spChg chg="mod">
          <ac:chgData name="Alexander Zhang" userId="3448a9ef74456d05" providerId="LiveId" clId="{A189E04C-6FC4-4928-BC57-E40C0F3BC4FD}" dt="2023-06-06T02:34:24.423" v="3765" actId="12"/>
          <ac:spMkLst>
            <pc:docMk/>
            <pc:sldMk cId="1809751524" sldId="286"/>
            <ac:spMk id="3" creationId="{8167C74A-A29C-2256-ADE7-27E1C7326A9D}"/>
          </ac:spMkLst>
        </pc:spChg>
        <pc:spChg chg="add mod">
          <ac:chgData name="Alexander Zhang" userId="3448a9ef74456d05" providerId="LiveId" clId="{A189E04C-6FC4-4928-BC57-E40C0F3BC4FD}" dt="2023-05-31T13:30:29.794" v="1344" actId="21"/>
          <ac:spMkLst>
            <pc:docMk/>
            <pc:sldMk cId="1809751524" sldId="286"/>
            <ac:spMk id="5" creationId="{2FBB129B-366F-0979-B340-EF043E14439D}"/>
          </ac:spMkLst>
        </pc:spChg>
        <pc:spChg chg="add mod">
          <ac:chgData name="Alexander Zhang" userId="3448a9ef74456d05" providerId="LiveId" clId="{A189E04C-6FC4-4928-BC57-E40C0F3BC4FD}" dt="2023-05-31T13:32:52.673" v="1480" actId="20577"/>
          <ac:spMkLst>
            <pc:docMk/>
            <pc:sldMk cId="1809751524" sldId="286"/>
            <ac:spMk id="6" creationId="{746F3F9E-F15C-A7D2-20B5-DD9682E256D0}"/>
          </ac:spMkLst>
        </pc:spChg>
      </pc:sldChg>
      <pc:sldChg chg="delSp modSp mod">
        <pc:chgData name="Alexander Zhang" userId="3448a9ef74456d05" providerId="LiveId" clId="{A189E04C-6FC4-4928-BC57-E40C0F3BC4FD}" dt="2023-05-31T13:24:14.168" v="1329" actId="1076"/>
        <pc:sldMkLst>
          <pc:docMk/>
          <pc:sldMk cId="1054177719" sldId="287"/>
        </pc:sldMkLst>
        <pc:spChg chg="del mod">
          <ac:chgData name="Alexander Zhang" userId="3448a9ef74456d05" providerId="LiveId" clId="{A189E04C-6FC4-4928-BC57-E40C0F3BC4FD}" dt="2023-05-31T09:40:47.423" v="138"/>
          <ac:spMkLst>
            <pc:docMk/>
            <pc:sldMk cId="1054177719" sldId="287"/>
            <ac:spMk id="9" creationId="{CD6C2E03-D3B2-859D-AD01-ECBCE663A911}"/>
          </ac:spMkLst>
        </pc:spChg>
        <pc:spChg chg="mod">
          <ac:chgData name="Alexander Zhang" userId="3448a9ef74456d05" providerId="LiveId" clId="{A189E04C-6FC4-4928-BC57-E40C0F3BC4FD}" dt="2023-05-31T13:24:14.168" v="1329" actId="1076"/>
          <ac:spMkLst>
            <pc:docMk/>
            <pc:sldMk cId="1054177719" sldId="287"/>
            <ac:spMk id="12" creationId="{2CA63541-8ABB-43AE-FDC2-863B5816A07F}"/>
          </ac:spMkLst>
        </pc:spChg>
      </pc:sldChg>
      <pc:sldChg chg="addSp delSp modSp mod">
        <pc:chgData name="Alexander Zhang" userId="3448a9ef74456d05" providerId="LiveId" clId="{A189E04C-6FC4-4928-BC57-E40C0F3BC4FD}" dt="2023-06-06T02:33:32.315" v="3754" actId="1076"/>
        <pc:sldMkLst>
          <pc:docMk/>
          <pc:sldMk cId="4167814207" sldId="289"/>
        </pc:sldMkLst>
        <pc:picChg chg="add del mod">
          <ac:chgData name="Alexander Zhang" userId="3448a9ef74456d05" providerId="LiveId" clId="{A189E04C-6FC4-4928-BC57-E40C0F3BC4FD}" dt="2023-06-06T02:31:33.816" v="3732" actId="478"/>
          <ac:picMkLst>
            <pc:docMk/>
            <pc:sldMk cId="4167814207" sldId="289"/>
            <ac:picMk id="5" creationId="{B36623D3-F7E6-C45D-FA88-6F8128A97637}"/>
          </ac:picMkLst>
        </pc:picChg>
        <pc:picChg chg="add del mod">
          <ac:chgData name="Alexander Zhang" userId="3448a9ef74456d05" providerId="LiveId" clId="{A189E04C-6FC4-4928-BC57-E40C0F3BC4FD}" dt="2023-06-06T02:32:25.849" v="3737" actId="478"/>
          <ac:picMkLst>
            <pc:docMk/>
            <pc:sldMk cId="4167814207" sldId="289"/>
            <ac:picMk id="6" creationId="{82D36F76-ECBB-DA59-E1A6-9948E73AE35B}"/>
          </ac:picMkLst>
        </pc:picChg>
        <pc:picChg chg="del mod">
          <ac:chgData name="Alexander Zhang" userId="3448a9ef74456d05" providerId="LiveId" clId="{A189E04C-6FC4-4928-BC57-E40C0F3BC4FD}" dt="2023-05-31T12:53:27.103" v="570" actId="478"/>
          <ac:picMkLst>
            <pc:docMk/>
            <pc:sldMk cId="4167814207" sldId="289"/>
            <ac:picMk id="6" creationId="{D2514C36-CE84-5C52-8DAA-CBAE0EBF4F08}"/>
          </ac:picMkLst>
        </pc:picChg>
        <pc:picChg chg="add del mod">
          <ac:chgData name="Alexander Zhang" userId="3448a9ef74456d05" providerId="LiveId" clId="{A189E04C-6FC4-4928-BC57-E40C0F3BC4FD}" dt="2023-06-06T02:32:59.701" v="3743" actId="478"/>
          <ac:picMkLst>
            <pc:docMk/>
            <pc:sldMk cId="4167814207" sldId="289"/>
            <ac:picMk id="8" creationId="{80B84902-C643-DDDA-3C8C-1CC69A13CDFB}"/>
          </ac:picMkLst>
        </pc:picChg>
        <pc:picChg chg="add del mod">
          <ac:chgData name="Alexander Zhang" userId="3448a9ef74456d05" providerId="LiveId" clId="{A189E04C-6FC4-4928-BC57-E40C0F3BC4FD}" dt="2023-06-06T02:33:21.094" v="3748" actId="478"/>
          <ac:picMkLst>
            <pc:docMk/>
            <pc:sldMk cId="4167814207" sldId="289"/>
            <ac:picMk id="10" creationId="{120F614B-B99D-FA01-4359-E054C6312BBF}"/>
          </ac:picMkLst>
        </pc:picChg>
        <pc:picChg chg="add mod">
          <ac:chgData name="Alexander Zhang" userId="3448a9ef74456d05" providerId="LiveId" clId="{A189E04C-6FC4-4928-BC57-E40C0F3BC4FD}" dt="2023-06-06T02:33:32.315" v="3754" actId="1076"/>
          <ac:picMkLst>
            <pc:docMk/>
            <pc:sldMk cId="4167814207" sldId="289"/>
            <ac:picMk id="12" creationId="{145592F6-CE15-5FAB-75AE-7D48BD8CEEF4}"/>
          </ac:picMkLst>
        </pc:picChg>
      </pc:sldChg>
      <pc:sldChg chg="addSp delSp modSp del mod ord modTransition modShow">
        <pc:chgData name="Alexander Zhang" userId="3448a9ef74456d05" providerId="LiveId" clId="{A189E04C-6FC4-4928-BC57-E40C0F3BC4FD}" dt="2023-06-18T13:46:58.882" v="3896" actId="47"/>
        <pc:sldMkLst>
          <pc:docMk/>
          <pc:sldMk cId="356715618" sldId="290"/>
        </pc:sldMkLst>
        <pc:spChg chg="add mod">
          <ac:chgData name="Alexander Zhang" userId="3448a9ef74456d05" providerId="LiveId" clId="{A189E04C-6FC4-4928-BC57-E40C0F3BC4FD}" dt="2023-05-31T13:06:41.257" v="798" actId="14100"/>
          <ac:spMkLst>
            <pc:docMk/>
            <pc:sldMk cId="356715618" sldId="290"/>
            <ac:spMk id="3" creationId="{AFB461CE-0D24-CEAE-532B-F08E8129885D}"/>
          </ac:spMkLst>
        </pc:spChg>
        <pc:spChg chg="add mod">
          <ac:chgData name="Alexander Zhang" userId="3448a9ef74456d05" providerId="LiveId" clId="{A189E04C-6FC4-4928-BC57-E40C0F3BC4FD}" dt="2023-05-31T13:06:48.967" v="800" actId="14100"/>
          <ac:spMkLst>
            <pc:docMk/>
            <pc:sldMk cId="356715618" sldId="290"/>
            <ac:spMk id="5" creationId="{5845895D-9AC1-31B9-A861-2C0CAA24360F}"/>
          </ac:spMkLst>
        </pc:spChg>
        <pc:spChg chg="del mod">
          <ac:chgData name="Alexander Zhang" userId="3448a9ef74456d05" providerId="LiveId" clId="{A189E04C-6FC4-4928-BC57-E40C0F3BC4FD}" dt="2023-05-31T13:14:13.146" v="1081" actId="21"/>
          <ac:spMkLst>
            <pc:docMk/>
            <pc:sldMk cId="356715618" sldId="290"/>
            <ac:spMk id="7" creationId="{7E702E87-9D73-4EAF-22BD-B1DDB4C20CB3}"/>
          </ac:spMkLst>
        </pc:spChg>
        <pc:spChg chg="add mod">
          <ac:chgData name="Alexander Zhang" userId="3448a9ef74456d05" providerId="LiveId" clId="{A189E04C-6FC4-4928-BC57-E40C0F3BC4FD}" dt="2023-05-31T13:06:53.511" v="802" actId="14100"/>
          <ac:spMkLst>
            <pc:docMk/>
            <pc:sldMk cId="356715618" sldId="290"/>
            <ac:spMk id="8" creationId="{274C72E5-3B22-8452-69A1-CD2F0065CE8A}"/>
          </ac:spMkLst>
        </pc:spChg>
        <pc:spChg chg="add mod">
          <ac:chgData name="Alexander Zhang" userId="3448a9ef74456d05" providerId="LiveId" clId="{A189E04C-6FC4-4928-BC57-E40C0F3BC4FD}" dt="2023-05-31T13:21:22.368" v="1298" actId="20577"/>
          <ac:spMkLst>
            <pc:docMk/>
            <pc:sldMk cId="356715618" sldId="290"/>
            <ac:spMk id="10" creationId="{05E6A78C-DF41-B5B4-2F18-6E4C5D374EA8}"/>
          </ac:spMkLst>
        </pc:spChg>
        <pc:picChg chg="del mod">
          <ac:chgData name="Alexander Zhang" userId="3448a9ef74456d05" providerId="LiveId" clId="{A189E04C-6FC4-4928-BC57-E40C0F3BC4FD}" dt="2023-06-05T12:19:53.453" v="1634" actId="478"/>
          <ac:picMkLst>
            <pc:docMk/>
            <pc:sldMk cId="356715618" sldId="290"/>
            <ac:picMk id="6" creationId="{D7E95775-AF58-5B99-F0A9-1A41F0E605F0}"/>
          </ac:picMkLst>
        </pc:picChg>
      </pc:sldChg>
      <pc:sldChg chg="modSp del mod">
        <pc:chgData name="Alexander Zhang" userId="3448a9ef74456d05" providerId="LiveId" clId="{A189E04C-6FC4-4928-BC57-E40C0F3BC4FD}" dt="2023-06-18T13:46:48.281" v="3895" actId="47"/>
        <pc:sldMkLst>
          <pc:docMk/>
          <pc:sldMk cId="3272934479" sldId="292"/>
        </pc:sldMkLst>
        <pc:spChg chg="mod">
          <ac:chgData name="Alexander Zhang" userId="3448a9ef74456d05" providerId="LiveId" clId="{A189E04C-6FC4-4928-BC57-E40C0F3BC4FD}" dt="2023-05-31T13:07:20.652" v="803" actId="403"/>
          <ac:spMkLst>
            <pc:docMk/>
            <pc:sldMk cId="3272934479" sldId="292"/>
            <ac:spMk id="3" creationId="{949FBA55-9DDC-FE0A-933E-791C0470C5B5}"/>
          </ac:spMkLst>
        </pc:spChg>
      </pc:sldChg>
      <pc:sldChg chg="addSp delSp modSp del mod modShow">
        <pc:chgData name="Alexander Zhang" userId="3448a9ef74456d05" providerId="LiveId" clId="{A189E04C-6FC4-4928-BC57-E40C0F3BC4FD}" dt="2023-06-18T13:46:58.882" v="3896" actId="47"/>
        <pc:sldMkLst>
          <pc:docMk/>
          <pc:sldMk cId="852965510" sldId="293"/>
        </pc:sldMkLst>
        <pc:spChg chg="mod">
          <ac:chgData name="Alexander Zhang" userId="3448a9ef74456d05" providerId="LiveId" clId="{A189E04C-6FC4-4928-BC57-E40C0F3BC4FD}" dt="2023-05-31T11:44:19.503" v="252" actId="20577"/>
          <ac:spMkLst>
            <pc:docMk/>
            <pc:sldMk cId="852965510" sldId="293"/>
            <ac:spMk id="5" creationId="{F059184A-5022-8E56-2A32-85BADE1EB72A}"/>
          </ac:spMkLst>
        </pc:spChg>
        <pc:spChg chg="mod">
          <ac:chgData name="Alexander Zhang" userId="3448a9ef74456d05" providerId="LiveId" clId="{A189E04C-6FC4-4928-BC57-E40C0F3BC4FD}" dt="2023-05-31T11:44:23.019" v="254" actId="20577"/>
          <ac:spMkLst>
            <pc:docMk/>
            <pc:sldMk cId="852965510" sldId="293"/>
            <ac:spMk id="6" creationId="{E5CA7D36-C4B2-30F8-D0C9-C03EFE647ED0}"/>
          </ac:spMkLst>
        </pc:spChg>
        <pc:spChg chg="add mod">
          <ac:chgData name="Alexander Zhang" userId="3448a9ef74456d05" providerId="LiveId" clId="{A189E04C-6FC4-4928-BC57-E40C0F3BC4FD}" dt="2023-05-31T09:31:56.168" v="43" actId="207"/>
          <ac:spMkLst>
            <pc:docMk/>
            <pc:sldMk cId="852965510" sldId="293"/>
            <ac:spMk id="13" creationId="{6F0776A5-AAAB-893D-9E5A-654B34DEC3E1}"/>
          </ac:spMkLst>
        </pc:spChg>
        <pc:spChg chg="mod">
          <ac:chgData name="Alexander Zhang" userId="3448a9ef74456d05" providerId="LiveId" clId="{A189E04C-6FC4-4928-BC57-E40C0F3BC4FD}" dt="2023-05-31T11:44:21.143" v="253" actId="20577"/>
          <ac:spMkLst>
            <pc:docMk/>
            <pc:sldMk cId="852965510" sldId="293"/>
            <ac:spMk id="14" creationId="{4ACC7545-DCFF-CAAF-22E3-E17B371114CB}"/>
          </ac:spMkLst>
        </pc:spChg>
        <pc:spChg chg="mod">
          <ac:chgData name="Alexander Zhang" userId="3448a9ef74456d05" providerId="LiveId" clId="{A189E04C-6FC4-4928-BC57-E40C0F3BC4FD}" dt="2023-05-31T09:36:08.386" v="47" actId="207"/>
          <ac:spMkLst>
            <pc:docMk/>
            <pc:sldMk cId="852965510" sldId="293"/>
            <ac:spMk id="19" creationId="{1A9F8373-3C6B-A7AF-239B-D621F1D8C908}"/>
          </ac:spMkLst>
        </pc:spChg>
        <pc:spChg chg="mod">
          <ac:chgData name="Alexander Zhang" userId="3448a9ef74456d05" providerId="LiveId" clId="{A189E04C-6FC4-4928-BC57-E40C0F3BC4FD}" dt="2023-05-31T11:44:25.858" v="255" actId="20577"/>
          <ac:spMkLst>
            <pc:docMk/>
            <pc:sldMk cId="852965510" sldId="293"/>
            <ac:spMk id="20" creationId="{467352A2-D2FB-4B4F-7745-C69C05F6C0B8}"/>
          </ac:spMkLst>
        </pc:spChg>
        <pc:grpChg chg="add mod">
          <ac:chgData name="Alexander Zhang" userId="3448a9ef74456d05" providerId="LiveId" clId="{A189E04C-6FC4-4928-BC57-E40C0F3BC4FD}" dt="2023-05-31T09:32:20.338" v="46" actId="1076"/>
          <ac:grpSpMkLst>
            <pc:docMk/>
            <pc:sldMk cId="852965510" sldId="293"/>
            <ac:grpSpMk id="9" creationId="{7A16AEFF-6CF7-29C5-46DD-2C7DC3D53DF4}"/>
          </ac:grpSpMkLst>
        </pc:grpChg>
        <pc:picChg chg="add mod">
          <ac:chgData name="Alexander Zhang" userId="3448a9ef74456d05" providerId="LiveId" clId="{A189E04C-6FC4-4928-BC57-E40C0F3BC4FD}" dt="2023-05-31T09:32:16.820" v="45" actId="1076"/>
          <ac:picMkLst>
            <pc:docMk/>
            <pc:sldMk cId="852965510" sldId="293"/>
            <ac:picMk id="3" creationId="{75A1E354-3C69-0C35-780F-CDEE492E9F0C}"/>
          </ac:picMkLst>
        </pc:picChg>
        <pc:picChg chg="mod">
          <ac:chgData name="Alexander Zhang" userId="3448a9ef74456d05" providerId="LiveId" clId="{A189E04C-6FC4-4928-BC57-E40C0F3BC4FD}" dt="2023-05-31T09:31:02.923" v="31" actId="164"/>
          <ac:picMkLst>
            <pc:docMk/>
            <pc:sldMk cId="852965510" sldId="293"/>
            <ac:picMk id="4" creationId="{2FD2E755-BF83-DEDD-C85A-2302C10E428A}"/>
          </ac:picMkLst>
        </pc:picChg>
        <pc:picChg chg="add del mod">
          <ac:chgData name="Alexander Zhang" userId="3448a9ef74456d05" providerId="LiveId" clId="{A189E04C-6FC4-4928-BC57-E40C0F3BC4FD}" dt="2023-05-31T09:31:34.611" v="38"/>
          <ac:picMkLst>
            <pc:docMk/>
            <pc:sldMk cId="852965510" sldId="293"/>
            <ac:picMk id="10" creationId="{9001C0E5-E0D0-1865-5562-8F1B09FC5929}"/>
          </ac:picMkLst>
        </pc:picChg>
      </pc:sldChg>
      <pc:sldChg chg="addSp delSp modSp mod ord">
        <pc:chgData name="Alexander Zhang" userId="3448a9ef74456d05" providerId="LiveId" clId="{A189E04C-6FC4-4928-BC57-E40C0F3BC4FD}" dt="2023-06-06T03:20:07.399" v="3786" actId="1076"/>
        <pc:sldMkLst>
          <pc:docMk/>
          <pc:sldMk cId="40001316" sldId="294"/>
        </pc:sldMkLst>
        <pc:spChg chg="mod">
          <ac:chgData name="Alexander Zhang" userId="3448a9ef74456d05" providerId="LiveId" clId="{A189E04C-6FC4-4928-BC57-E40C0F3BC4FD}" dt="2023-06-06T02:13:11.887" v="3454" actId="20577"/>
          <ac:spMkLst>
            <pc:docMk/>
            <pc:sldMk cId="40001316" sldId="294"/>
            <ac:spMk id="2" creationId="{9241A698-9C81-A0E1-06B2-4F5546D96256}"/>
          </ac:spMkLst>
        </pc:spChg>
        <pc:spChg chg="mod">
          <ac:chgData name="Alexander Zhang" userId="3448a9ef74456d05" providerId="LiveId" clId="{A189E04C-6FC4-4928-BC57-E40C0F3BC4FD}" dt="2023-06-06T02:11:03.429" v="3371" actId="1076"/>
          <ac:spMkLst>
            <pc:docMk/>
            <pc:sldMk cId="40001316" sldId="294"/>
            <ac:spMk id="3" creationId="{05BB99C6-081F-E6AA-9CC1-5F109A7AF062}"/>
          </ac:spMkLst>
        </pc:spChg>
        <pc:spChg chg="add del mod">
          <ac:chgData name="Alexander Zhang" userId="3448a9ef74456d05" providerId="LiveId" clId="{A189E04C-6FC4-4928-BC57-E40C0F3BC4FD}" dt="2023-06-06T02:12:50.663" v="3445" actId="478"/>
          <ac:spMkLst>
            <pc:docMk/>
            <pc:sldMk cId="40001316" sldId="294"/>
            <ac:spMk id="6" creationId="{B3219DE0-91C1-B6F1-683D-3750F5BAE176}"/>
          </ac:spMkLst>
        </pc:spChg>
        <pc:spChg chg="add del mod">
          <ac:chgData name="Alexander Zhang" userId="3448a9ef74456d05" providerId="LiveId" clId="{A189E04C-6FC4-4928-BC57-E40C0F3BC4FD}" dt="2023-06-06T03:20:07.399" v="3786" actId="1076"/>
          <ac:spMkLst>
            <pc:docMk/>
            <pc:sldMk cId="40001316" sldId="294"/>
            <ac:spMk id="7" creationId="{85298D38-6955-4CD0-D60C-4E5D8BF16294}"/>
          </ac:spMkLst>
        </pc:spChg>
        <pc:picChg chg="add mod">
          <ac:chgData name="Alexander Zhang" userId="3448a9ef74456d05" providerId="LiveId" clId="{A189E04C-6FC4-4928-BC57-E40C0F3BC4FD}" dt="2023-06-06T03:20:07.399" v="3786" actId="1076"/>
          <ac:picMkLst>
            <pc:docMk/>
            <pc:sldMk cId="40001316" sldId="294"/>
            <ac:picMk id="5" creationId="{A82BA96B-D56F-B7E4-B3F4-290DB2FC5961}"/>
          </ac:picMkLst>
        </pc:picChg>
      </pc:sldChg>
      <pc:sldChg chg="modSp mod">
        <pc:chgData name="Alexander Zhang" userId="3448a9ef74456d05" providerId="LiveId" clId="{A189E04C-6FC4-4928-BC57-E40C0F3BC4FD}" dt="2023-05-31T05:26:43.128" v="11" actId="20577"/>
        <pc:sldMkLst>
          <pc:docMk/>
          <pc:sldMk cId="2811611895" sldId="296"/>
        </pc:sldMkLst>
        <pc:spChg chg="mod">
          <ac:chgData name="Alexander Zhang" userId="3448a9ef74456d05" providerId="LiveId" clId="{A189E04C-6FC4-4928-BC57-E40C0F3BC4FD}" dt="2023-05-31T05:26:43.128" v="11" actId="20577"/>
          <ac:spMkLst>
            <pc:docMk/>
            <pc:sldMk cId="2811611895" sldId="296"/>
            <ac:spMk id="3" creationId="{0535FA63-33B9-1065-CA5D-D80F1B063C4C}"/>
          </ac:spMkLst>
        </pc:spChg>
      </pc:sldChg>
      <pc:sldChg chg="addSp delSp modSp mod">
        <pc:chgData name="Alexander Zhang" userId="3448a9ef74456d05" providerId="LiveId" clId="{A189E04C-6FC4-4928-BC57-E40C0F3BC4FD}" dt="2023-06-06T02:41:05.623" v="3785" actId="1076"/>
        <pc:sldMkLst>
          <pc:docMk/>
          <pc:sldMk cId="4113515559" sldId="297"/>
        </pc:sldMkLst>
        <pc:spChg chg="mod">
          <ac:chgData name="Alexander Zhang" userId="3448a9ef74456d05" providerId="LiveId" clId="{A189E04C-6FC4-4928-BC57-E40C0F3BC4FD}" dt="2023-06-05T12:47:13.246" v="2052" actId="207"/>
          <ac:spMkLst>
            <pc:docMk/>
            <pc:sldMk cId="4113515559" sldId="297"/>
            <ac:spMk id="3" creationId="{0D0B0AA6-9A9D-EE21-B2A8-73CD2A64599A}"/>
          </ac:spMkLst>
        </pc:spChg>
        <pc:spChg chg="add del">
          <ac:chgData name="Alexander Zhang" userId="3448a9ef74456d05" providerId="LiveId" clId="{A189E04C-6FC4-4928-BC57-E40C0F3BC4FD}" dt="2023-06-05T11:28:13.723" v="1629"/>
          <ac:spMkLst>
            <pc:docMk/>
            <pc:sldMk cId="4113515559" sldId="297"/>
            <ac:spMk id="5" creationId="{D4C6073D-C0DC-BBB1-601B-3763748D17D8}"/>
          </ac:spMkLst>
        </pc:spChg>
        <pc:spChg chg="add mod">
          <ac:chgData name="Alexander Zhang" userId="3448a9ef74456d05" providerId="LiveId" clId="{A189E04C-6FC4-4928-BC57-E40C0F3BC4FD}" dt="2023-06-06T02:40:52.130" v="3782" actId="1076"/>
          <ac:spMkLst>
            <pc:docMk/>
            <pc:sldMk cId="4113515559" sldId="297"/>
            <ac:spMk id="29" creationId="{1C3D4AB3-7D9B-783E-E106-7FAE1D0CB7EC}"/>
          </ac:spMkLst>
        </pc:spChg>
        <pc:spChg chg="add mod">
          <ac:chgData name="Alexander Zhang" userId="3448a9ef74456d05" providerId="LiveId" clId="{A189E04C-6FC4-4928-BC57-E40C0F3BC4FD}" dt="2023-06-06T02:40:55.566" v="3783" actId="1076"/>
          <ac:spMkLst>
            <pc:docMk/>
            <pc:sldMk cId="4113515559" sldId="297"/>
            <ac:spMk id="30" creationId="{6C05D5B2-1D04-A32F-4C41-8CD73DDD074A}"/>
          </ac:spMkLst>
        </pc:spChg>
        <pc:spChg chg="add mod">
          <ac:chgData name="Alexander Zhang" userId="3448a9ef74456d05" providerId="LiveId" clId="{A189E04C-6FC4-4928-BC57-E40C0F3BC4FD}" dt="2023-06-06T02:41:05.623" v="3785" actId="1076"/>
          <ac:spMkLst>
            <pc:docMk/>
            <pc:sldMk cId="4113515559" sldId="297"/>
            <ac:spMk id="31" creationId="{5C665711-706F-3249-0421-6C02EF1739E1}"/>
          </ac:spMkLst>
        </pc:spChg>
        <pc:spChg chg="add del">
          <ac:chgData name="Alexander Zhang" userId="3448a9ef74456d05" providerId="LiveId" clId="{A189E04C-6FC4-4928-BC57-E40C0F3BC4FD}" dt="2023-06-06T02:37:33.430" v="3769" actId="478"/>
          <ac:spMkLst>
            <pc:docMk/>
            <pc:sldMk cId="4113515559" sldId="297"/>
            <ac:spMk id="34" creationId="{C6C96241-3F16-F221-9E47-5EF6F445A461}"/>
          </ac:spMkLst>
        </pc:spChg>
        <pc:picChg chg="del mod">
          <ac:chgData name="Alexander Zhang" userId="3448a9ef74456d05" providerId="LiveId" clId="{A189E04C-6FC4-4928-BC57-E40C0F3BC4FD}" dt="2023-06-05T11:28:10.747" v="1627" actId="478"/>
          <ac:picMkLst>
            <pc:docMk/>
            <pc:sldMk cId="4113515559" sldId="297"/>
            <ac:picMk id="6" creationId="{6648639F-7C83-D668-DD39-9065FE05E229}"/>
          </ac:picMkLst>
        </pc:picChg>
        <pc:picChg chg="add del mod modCrop">
          <ac:chgData name="Alexander Zhang" userId="3448a9ef74456d05" providerId="LiveId" clId="{A189E04C-6FC4-4928-BC57-E40C0F3BC4FD}" dt="2023-06-06T02:40:16.682" v="3775" actId="478"/>
          <ac:picMkLst>
            <pc:docMk/>
            <pc:sldMk cId="4113515559" sldId="297"/>
            <ac:picMk id="8" creationId="{35A04A34-7CC3-316D-FE85-51F271891BC3}"/>
          </ac:picMkLst>
        </pc:picChg>
        <pc:picChg chg="add del mod">
          <ac:chgData name="Alexander Zhang" userId="3448a9ef74456d05" providerId="LiveId" clId="{A189E04C-6FC4-4928-BC57-E40C0F3BC4FD}" dt="2023-06-06T02:39:35.475" v="3771" actId="478"/>
          <ac:picMkLst>
            <pc:docMk/>
            <pc:sldMk cId="4113515559" sldId="297"/>
            <ac:picMk id="36" creationId="{0EE13248-E2BF-9831-4406-CE30EAB07010}"/>
          </ac:picMkLst>
        </pc:picChg>
        <pc:picChg chg="add mod ord">
          <ac:chgData name="Alexander Zhang" userId="3448a9ef74456d05" providerId="LiveId" clId="{A189E04C-6FC4-4928-BC57-E40C0F3BC4FD}" dt="2023-06-06T02:40:22.318" v="3778" actId="1076"/>
          <ac:picMkLst>
            <pc:docMk/>
            <pc:sldMk cId="4113515559" sldId="297"/>
            <ac:picMk id="38" creationId="{257CE1BB-1FA8-1B0C-A42D-57AFA629DA9C}"/>
          </ac:picMkLst>
        </pc:picChg>
        <pc:cxnChg chg="add del mod">
          <ac:chgData name="Alexander Zhang" userId="3448a9ef74456d05" providerId="LiveId" clId="{A189E04C-6FC4-4928-BC57-E40C0F3BC4FD}" dt="2023-06-05T12:45:01.370" v="2022" actId="478"/>
          <ac:cxnSpMkLst>
            <pc:docMk/>
            <pc:sldMk cId="4113515559" sldId="297"/>
            <ac:cxnSpMk id="10" creationId="{6B93C765-78B5-C7F4-ABA0-36A768CF9EA9}"/>
          </ac:cxnSpMkLst>
        </pc:cxnChg>
        <pc:cxnChg chg="add mod">
          <ac:chgData name="Alexander Zhang" userId="3448a9ef74456d05" providerId="LiveId" clId="{A189E04C-6FC4-4928-BC57-E40C0F3BC4FD}" dt="2023-06-06T02:40:42.973" v="3780" actId="1582"/>
          <ac:cxnSpMkLst>
            <pc:docMk/>
            <pc:sldMk cId="4113515559" sldId="297"/>
            <ac:cxnSpMk id="12" creationId="{61945ADA-A29C-AF90-F82D-F6B870FD0A95}"/>
          </ac:cxnSpMkLst>
        </pc:cxnChg>
        <pc:cxnChg chg="add mod">
          <ac:chgData name="Alexander Zhang" userId="3448a9ef74456d05" providerId="LiveId" clId="{A189E04C-6FC4-4928-BC57-E40C0F3BC4FD}" dt="2023-06-06T02:40:59.227" v="3784" actId="14100"/>
          <ac:cxnSpMkLst>
            <pc:docMk/>
            <pc:sldMk cId="4113515559" sldId="297"/>
            <ac:cxnSpMk id="16" creationId="{134616B1-8748-966B-73D4-8EEC84332462}"/>
          </ac:cxnSpMkLst>
        </pc:cxnChg>
        <pc:cxnChg chg="add mod">
          <ac:chgData name="Alexander Zhang" userId="3448a9ef74456d05" providerId="LiveId" clId="{A189E04C-6FC4-4928-BC57-E40C0F3BC4FD}" dt="2023-06-06T02:40:42.973" v="3780" actId="1582"/>
          <ac:cxnSpMkLst>
            <pc:docMk/>
            <pc:sldMk cId="4113515559" sldId="297"/>
            <ac:cxnSpMk id="23" creationId="{289CABF1-7B9C-8186-FEB0-4590317B2DBC}"/>
          </ac:cxnSpMkLst>
        </pc:cxnChg>
      </pc:sldChg>
      <pc:sldChg chg="modSp mod ord modShow modNotesTx">
        <pc:chgData name="Alexander Zhang" userId="3448a9ef74456d05" providerId="LiveId" clId="{A189E04C-6FC4-4928-BC57-E40C0F3BC4FD}" dt="2023-06-06T02:34:32.880" v="3767"/>
        <pc:sldMkLst>
          <pc:docMk/>
          <pc:sldMk cId="2850194958" sldId="298"/>
        </pc:sldMkLst>
        <pc:spChg chg="mod">
          <ac:chgData name="Alexander Zhang" userId="3448a9ef74456d05" providerId="LiveId" clId="{A189E04C-6FC4-4928-BC57-E40C0F3BC4FD}" dt="2023-05-31T13:25:31.487" v="1332" actId="5793"/>
          <ac:spMkLst>
            <pc:docMk/>
            <pc:sldMk cId="2850194958" sldId="298"/>
            <ac:spMk id="3" creationId="{04E7D641-0718-179F-C481-AFD0B055A932}"/>
          </ac:spMkLst>
        </pc:spChg>
      </pc:sldChg>
      <pc:sldChg chg="addSp delSp modSp mod">
        <pc:chgData name="Alexander Zhang" userId="3448a9ef74456d05" providerId="LiveId" clId="{A189E04C-6FC4-4928-BC57-E40C0F3BC4FD}" dt="2023-06-06T03:38:03.211" v="3870" actId="478"/>
        <pc:sldMkLst>
          <pc:docMk/>
          <pc:sldMk cId="3482073007" sldId="299"/>
        </pc:sldMkLst>
        <pc:spChg chg="mod">
          <ac:chgData name="Alexander Zhang" userId="3448a9ef74456d05" providerId="LiveId" clId="{A189E04C-6FC4-4928-BC57-E40C0F3BC4FD}" dt="2023-06-06T03:36:46.355" v="3847" actId="1076"/>
          <ac:spMkLst>
            <pc:docMk/>
            <pc:sldMk cId="3482073007" sldId="299"/>
            <ac:spMk id="7" creationId="{5DCCD7DF-A17C-CB05-88ED-C7BDFCA4BA3F}"/>
          </ac:spMkLst>
        </pc:spChg>
        <pc:picChg chg="mod">
          <ac:chgData name="Alexander Zhang" userId="3448a9ef74456d05" providerId="LiveId" clId="{A189E04C-6FC4-4928-BC57-E40C0F3BC4FD}" dt="2023-06-06T03:36:36.820" v="3840" actId="1076"/>
          <ac:picMkLst>
            <pc:docMk/>
            <pc:sldMk cId="3482073007" sldId="299"/>
            <ac:picMk id="5" creationId="{0C597530-73AF-5EB8-5D15-0CC7F57F491C}"/>
          </ac:picMkLst>
        </pc:picChg>
        <pc:picChg chg="add del mod">
          <ac:chgData name="Alexander Zhang" userId="3448a9ef74456d05" providerId="LiveId" clId="{A189E04C-6FC4-4928-BC57-E40C0F3BC4FD}" dt="2023-06-06T03:38:03.211" v="3870" actId="478"/>
          <ac:picMkLst>
            <pc:docMk/>
            <pc:sldMk cId="3482073007" sldId="299"/>
            <ac:picMk id="6" creationId="{00436225-CFA1-4107-DD16-BB33AD8B7821}"/>
          </ac:picMkLst>
        </pc:picChg>
        <pc:picChg chg="add del mod">
          <ac:chgData name="Alexander Zhang" userId="3448a9ef74456d05" providerId="LiveId" clId="{A189E04C-6FC4-4928-BC57-E40C0F3BC4FD}" dt="2023-06-06T03:36:37.798" v="3841" actId="21"/>
          <ac:picMkLst>
            <pc:docMk/>
            <pc:sldMk cId="3482073007" sldId="299"/>
            <ac:picMk id="9" creationId="{DF7201BF-0C34-08CA-A456-EF59E393A1E1}"/>
          </ac:picMkLst>
        </pc:picChg>
        <pc:picChg chg="add del mod ord">
          <ac:chgData name="Alexander Zhang" userId="3448a9ef74456d05" providerId="LiveId" clId="{A189E04C-6FC4-4928-BC57-E40C0F3BC4FD}" dt="2023-06-06T03:36:51.522" v="3849" actId="478"/>
          <ac:picMkLst>
            <pc:docMk/>
            <pc:sldMk cId="3482073007" sldId="299"/>
            <ac:picMk id="10" creationId="{82D4CB3A-1580-4252-5DF7-3A46F9C30C93}"/>
          </ac:picMkLst>
        </pc:picChg>
        <pc:picChg chg="add del mod">
          <ac:chgData name="Alexander Zhang" userId="3448a9ef74456d05" providerId="LiveId" clId="{A189E04C-6FC4-4928-BC57-E40C0F3BC4FD}" dt="2023-06-06T03:37:16.421" v="3852" actId="21"/>
          <ac:picMkLst>
            <pc:docMk/>
            <pc:sldMk cId="3482073007" sldId="299"/>
            <ac:picMk id="12" creationId="{3AAE8643-63BA-5EC9-7580-DE92482203AD}"/>
          </ac:picMkLst>
        </pc:picChg>
        <pc:picChg chg="add del mod">
          <ac:chgData name="Alexander Zhang" userId="3448a9ef74456d05" providerId="LiveId" clId="{A189E04C-6FC4-4928-BC57-E40C0F3BC4FD}" dt="2023-06-06T03:38:03.211" v="3870" actId="478"/>
          <ac:picMkLst>
            <pc:docMk/>
            <pc:sldMk cId="3482073007" sldId="299"/>
            <ac:picMk id="13" creationId="{DD9952C5-012E-60DD-3504-DBA9306AC26C}"/>
          </ac:picMkLst>
        </pc:picChg>
      </pc:sldChg>
      <pc:sldChg chg="modSp mod modTransition">
        <pc:chgData name="Alexander Zhang" userId="3448a9ef74456d05" providerId="LiveId" clId="{A189E04C-6FC4-4928-BC57-E40C0F3BC4FD}" dt="2023-06-06T03:44:09.348" v="3889" actId="1076"/>
        <pc:sldMkLst>
          <pc:docMk/>
          <pc:sldMk cId="1788979914" sldId="300"/>
        </pc:sldMkLst>
        <pc:spChg chg="mod">
          <ac:chgData name="Alexander Zhang" userId="3448a9ef74456d05" providerId="LiveId" clId="{A189E04C-6FC4-4928-BC57-E40C0F3BC4FD}" dt="2023-05-31T09:11:24.414" v="16" actId="20577"/>
          <ac:spMkLst>
            <pc:docMk/>
            <pc:sldMk cId="1788979914" sldId="300"/>
            <ac:spMk id="3" creationId="{269FF144-9C76-12CC-68C6-21D99FB53434}"/>
          </ac:spMkLst>
        </pc:spChg>
        <pc:picChg chg="mod">
          <ac:chgData name="Alexander Zhang" userId="3448a9ef74456d05" providerId="LiveId" clId="{A189E04C-6FC4-4928-BC57-E40C0F3BC4FD}" dt="2023-06-06T03:44:09.348" v="3889" actId="1076"/>
          <ac:picMkLst>
            <pc:docMk/>
            <pc:sldMk cId="1788979914" sldId="300"/>
            <ac:picMk id="6" creationId="{6D2A8477-9578-EECC-A7D5-56C6378836C6}"/>
          </ac:picMkLst>
        </pc:picChg>
      </pc:sldChg>
      <pc:sldChg chg="addSp delSp modSp mod">
        <pc:chgData name="Alexander Zhang" userId="3448a9ef74456d05" providerId="LiveId" clId="{A189E04C-6FC4-4928-BC57-E40C0F3BC4FD}" dt="2023-06-05T12:41:43.695" v="1999" actId="14100"/>
        <pc:sldMkLst>
          <pc:docMk/>
          <pc:sldMk cId="2170093237" sldId="301"/>
        </pc:sldMkLst>
        <pc:spChg chg="add del mod">
          <ac:chgData name="Alexander Zhang" userId="3448a9ef74456d05" providerId="LiveId" clId="{A189E04C-6FC4-4928-BC57-E40C0F3BC4FD}" dt="2023-05-31T13:09:58.471" v="834" actId="478"/>
          <ac:spMkLst>
            <pc:docMk/>
            <pc:sldMk cId="2170093237" sldId="301"/>
            <ac:spMk id="3" creationId="{6B7D11E4-6401-F3D1-8A51-AE278C4D92B7}"/>
          </ac:spMkLst>
        </pc:spChg>
        <pc:spChg chg="del mod">
          <ac:chgData name="Alexander Zhang" userId="3448a9ef74456d05" providerId="LiveId" clId="{A189E04C-6FC4-4928-BC57-E40C0F3BC4FD}" dt="2023-05-31T13:10:13.290" v="837"/>
          <ac:spMkLst>
            <pc:docMk/>
            <pc:sldMk cId="2170093237" sldId="301"/>
            <ac:spMk id="8" creationId="{4ABC0EFC-88D5-0EA3-B0BD-94057198EF83}"/>
          </ac:spMkLst>
        </pc:spChg>
        <pc:spChg chg="add mod">
          <ac:chgData name="Alexander Zhang" userId="3448a9ef74456d05" providerId="LiveId" clId="{A189E04C-6FC4-4928-BC57-E40C0F3BC4FD}" dt="2023-06-05T12:38:07.801" v="1975" actId="20577"/>
          <ac:spMkLst>
            <pc:docMk/>
            <pc:sldMk cId="2170093237" sldId="301"/>
            <ac:spMk id="15" creationId="{12D3A7E1-EAC7-75C4-E9EA-267223BE9EBD}"/>
          </ac:spMkLst>
        </pc:spChg>
        <pc:picChg chg="add mod">
          <ac:chgData name="Alexander Zhang" userId="3448a9ef74456d05" providerId="LiveId" clId="{A189E04C-6FC4-4928-BC57-E40C0F3BC4FD}" dt="2023-06-05T12:37:42.567" v="1942" actId="1076"/>
          <ac:picMkLst>
            <pc:docMk/>
            <pc:sldMk cId="2170093237" sldId="301"/>
            <ac:picMk id="5" creationId="{642A5884-62A0-AFAD-6ED9-C761549F3C5D}"/>
          </ac:picMkLst>
        </pc:picChg>
        <pc:picChg chg="del mod">
          <ac:chgData name="Alexander Zhang" userId="3448a9ef74456d05" providerId="LiveId" clId="{A189E04C-6FC4-4928-BC57-E40C0F3BC4FD}" dt="2023-06-05T12:36:02.954" v="1918" actId="478"/>
          <ac:picMkLst>
            <pc:docMk/>
            <pc:sldMk cId="2170093237" sldId="301"/>
            <ac:picMk id="6" creationId="{0593815B-DBB6-B4F0-72D0-21AC67B52534}"/>
          </ac:picMkLst>
        </pc:picChg>
        <pc:picChg chg="add del mod">
          <ac:chgData name="Alexander Zhang" userId="3448a9ef74456d05" providerId="LiveId" clId="{A189E04C-6FC4-4928-BC57-E40C0F3BC4FD}" dt="2023-06-05T12:36:17.346" v="1923" actId="478"/>
          <ac:picMkLst>
            <pc:docMk/>
            <pc:sldMk cId="2170093237" sldId="301"/>
            <ac:picMk id="8" creationId="{AFE93569-484A-D9C4-1B57-2CA97EFA5D3D}"/>
          </ac:picMkLst>
        </pc:picChg>
        <pc:picChg chg="add mod">
          <ac:chgData name="Alexander Zhang" userId="3448a9ef74456d05" providerId="LiveId" clId="{A189E04C-6FC4-4928-BC57-E40C0F3BC4FD}" dt="2023-06-05T12:37:37.662" v="1940" actId="1076"/>
          <ac:picMkLst>
            <pc:docMk/>
            <pc:sldMk cId="2170093237" sldId="301"/>
            <ac:picMk id="10" creationId="{EB9E266E-B7DD-FB68-25E4-8A1BC9EDAD9C}"/>
          </ac:picMkLst>
        </pc:picChg>
        <pc:picChg chg="add del mod">
          <ac:chgData name="Alexander Zhang" userId="3448a9ef74456d05" providerId="LiveId" clId="{A189E04C-6FC4-4928-BC57-E40C0F3BC4FD}" dt="2023-06-05T12:37:15.023" v="1932" actId="478"/>
          <ac:picMkLst>
            <pc:docMk/>
            <pc:sldMk cId="2170093237" sldId="301"/>
            <ac:picMk id="12" creationId="{02919783-753B-C776-6CA6-052DB2B6147F}"/>
          </ac:picMkLst>
        </pc:picChg>
        <pc:picChg chg="add del mod">
          <ac:chgData name="Alexander Zhang" userId="3448a9ef74456d05" providerId="LiveId" clId="{A189E04C-6FC4-4928-BC57-E40C0F3BC4FD}" dt="2023-06-05T12:41:33.374" v="1995" actId="478"/>
          <ac:picMkLst>
            <pc:docMk/>
            <pc:sldMk cId="2170093237" sldId="301"/>
            <ac:picMk id="14" creationId="{38F5FA44-3B4F-7FD7-FD69-7803A6FC8409}"/>
          </ac:picMkLst>
        </pc:picChg>
        <pc:picChg chg="add mod">
          <ac:chgData name="Alexander Zhang" userId="3448a9ef74456d05" providerId="LiveId" clId="{A189E04C-6FC4-4928-BC57-E40C0F3BC4FD}" dt="2023-06-05T12:41:43.695" v="1999" actId="14100"/>
          <ac:picMkLst>
            <pc:docMk/>
            <pc:sldMk cId="2170093237" sldId="301"/>
            <ac:picMk id="17" creationId="{73788FA8-0140-780F-494B-A76E31099CF0}"/>
          </ac:picMkLst>
        </pc:picChg>
      </pc:sldChg>
      <pc:sldChg chg="delSp add mod">
        <pc:chgData name="Alexander Zhang" userId="3448a9ef74456d05" providerId="LiveId" clId="{A189E04C-6FC4-4928-BC57-E40C0F3BC4FD}" dt="2023-05-31T11:44:47.697" v="262" actId="478"/>
        <pc:sldMkLst>
          <pc:docMk/>
          <pc:sldMk cId="530875714" sldId="303"/>
        </pc:sldMkLst>
        <pc:spChg chg="del">
          <ac:chgData name="Alexander Zhang" userId="3448a9ef74456d05" providerId="LiveId" clId="{A189E04C-6FC4-4928-BC57-E40C0F3BC4FD}" dt="2023-05-31T11:44:47.697" v="262" actId="478"/>
          <ac:spMkLst>
            <pc:docMk/>
            <pc:sldMk cId="530875714" sldId="303"/>
            <ac:spMk id="13" creationId="{6F0776A5-AAAB-893D-9E5A-654B34DEC3E1}"/>
          </ac:spMkLst>
        </pc:spChg>
        <pc:picChg chg="del">
          <ac:chgData name="Alexander Zhang" userId="3448a9ef74456d05" providerId="LiveId" clId="{A189E04C-6FC4-4928-BC57-E40C0F3BC4FD}" dt="2023-05-31T11:44:46.402" v="261" actId="478"/>
          <ac:picMkLst>
            <pc:docMk/>
            <pc:sldMk cId="530875714" sldId="303"/>
            <ac:picMk id="3" creationId="{75A1E354-3C69-0C35-780F-CDEE492E9F0C}"/>
          </ac:picMkLst>
        </pc:picChg>
      </pc:sldChg>
      <pc:sldChg chg="new del">
        <pc:chgData name="Alexander Zhang" userId="3448a9ef74456d05" providerId="LiveId" clId="{A189E04C-6FC4-4928-BC57-E40C0F3BC4FD}" dt="2023-05-31T09:51:09.228" v="224" actId="47"/>
        <pc:sldMkLst>
          <pc:docMk/>
          <pc:sldMk cId="2622096494" sldId="303"/>
        </pc:sldMkLst>
      </pc:sldChg>
      <pc:sldChg chg="delSp modSp add del mod modShow">
        <pc:chgData name="Alexander Zhang" userId="3448a9ef74456d05" providerId="LiveId" clId="{A189E04C-6FC4-4928-BC57-E40C0F3BC4FD}" dt="2023-05-31T09:43:25.408" v="168" actId="47"/>
        <pc:sldMkLst>
          <pc:docMk/>
          <pc:sldMk cId="2852263663" sldId="303"/>
        </pc:sldMkLst>
        <pc:spChg chg="del mod">
          <ac:chgData name="Alexander Zhang" userId="3448a9ef74456d05" providerId="LiveId" clId="{A189E04C-6FC4-4928-BC57-E40C0F3BC4FD}" dt="2023-05-31T09:43:24.678" v="167"/>
          <ac:spMkLst>
            <pc:docMk/>
            <pc:sldMk cId="2852263663" sldId="303"/>
            <ac:spMk id="9" creationId="{CD6C2E03-D3B2-859D-AD01-ECBCE663A911}"/>
          </ac:spMkLst>
        </pc:spChg>
      </pc:sldChg>
      <pc:sldChg chg="addSp delSp modSp new mod">
        <pc:chgData name="Alexander Zhang" userId="3448a9ef74456d05" providerId="LiveId" clId="{A189E04C-6FC4-4928-BC57-E40C0F3BC4FD}" dt="2023-06-06T03:37:26.661" v="3858" actId="21"/>
        <pc:sldMkLst>
          <pc:docMk/>
          <pc:sldMk cId="400229873" sldId="304"/>
        </pc:sldMkLst>
        <pc:spChg chg="mod">
          <ac:chgData name="Alexander Zhang" userId="3448a9ef74456d05" providerId="LiveId" clId="{A189E04C-6FC4-4928-BC57-E40C0F3BC4FD}" dt="2023-05-31T11:52:11.807" v="268"/>
          <ac:spMkLst>
            <pc:docMk/>
            <pc:sldMk cId="400229873" sldId="304"/>
            <ac:spMk id="2" creationId="{26A7C53D-FBF5-822C-976B-FEFB372A0A27}"/>
          </ac:spMkLst>
        </pc:spChg>
        <pc:spChg chg="mod">
          <ac:chgData name="Alexander Zhang" userId="3448a9ef74456d05" providerId="LiveId" clId="{A189E04C-6FC4-4928-BC57-E40C0F3BC4FD}" dt="2023-05-31T12:37:00.502" v="384" actId="1076"/>
          <ac:spMkLst>
            <pc:docMk/>
            <pc:sldMk cId="400229873" sldId="304"/>
            <ac:spMk id="3" creationId="{12648E9E-31ED-4512-9A2A-8FB53815DB0F}"/>
          </ac:spMkLst>
        </pc:spChg>
        <pc:spChg chg="add mod">
          <ac:chgData name="Alexander Zhang" userId="3448a9ef74456d05" providerId="LiveId" clId="{A189E04C-6FC4-4928-BC57-E40C0F3BC4FD}" dt="2023-05-31T12:36:50.436" v="381" actId="164"/>
          <ac:spMkLst>
            <pc:docMk/>
            <pc:sldMk cId="400229873" sldId="304"/>
            <ac:spMk id="9" creationId="{B15D4986-8CF7-8C99-B397-D5489D3D9CC9}"/>
          </ac:spMkLst>
        </pc:spChg>
        <pc:spChg chg="add mod">
          <ac:chgData name="Alexander Zhang" userId="3448a9ef74456d05" providerId="LiveId" clId="{A189E04C-6FC4-4928-BC57-E40C0F3BC4FD}" dt="2023-05-31T12:36:50.436" v="381" actId="164"/>
          <ac:spMkLst>
            <pc:docMk/>
            <pc:sldMk cId="400229873" sldId="304"/>
            <ac:spMk id="10" creationId="{4F114A84-B9EB-B462-FBB6-591664CF9A93}"/>
          </ac:spMkLst>
        </pc:spChg>
        <pc:grpChg chg="add mod">
          <ac:chgData name="Alexander Zhang" userId="3448a9ef74456d05" providerId="LiveId" clId="{A189E04C-6FC4-4928-BC57-E40C0F3BC4FD}" dt="2023-06-06T03:37:20.291" v="3855" actId="1076"/>
          <ac:grpSpMkLst>
            <pc:docMk/>
            <pc:sldMk cId="400229873" sldId="304"/>
            <ac:grpSpMk id="11" creationId="{112481C9-38B9-0641-0BDB-65D77F496ACE}"/>
          </ac:grpSpMkLst>
        </pc:grpChg>
        <pc:picChg chg="add del mod modCrop">
          <ac:chgData name="Alexander Zhang" userId="3448a9ef74456d05" providerId="LiveId" clId="{A189E04C-6FC4-4928-BC57-E40C0F3BC4FD}" dt="2023-05-31T12:35:18.340" v="332" actId="478"/>
          <ac:picMkLst>
            <pc:docMk/>
            <pc:sldMk cId="400229873" sldId="304"/>
            <ac:picMk id="5" creationId="{93247C39-D4C7-E3EE-2E1E-B858CACBE0FC}"/>
          </ac:picMkLst>
        </pc:picChg>
        <pc:picChg chg="add del mod">
          <ac:chgData name="Alexander Zhang" userId="3448a9ef74456d05" providerId="LiveId" clId="{A189E04C-6FC4-4928-BC57-E40C0F3BC4FD}" dt="2023-06-06T03:37:26.661" v="3858" actId="21"/>
          <ac:picMkLst>
            <pc:docMk/>
            <pc:sldMk cId="400229873" sldId="304"/>
            <ac:picMk id="5" creationId="{9FB44D1A-47C4-E54D-449A-E79F8462BADE}"/>
          </ac:picMkLst>
        </pc:picChg>
        <pc:picChg chg="add del mod">
          <ac:chgData name="Alexander Zhang" userId="3448a9ef74456d05" providerId="LiveId" clId="{A189E04C-6FC4-4928-BC57-E40C0F3BC4FD}" dt="2023-05-31T12:35:18.340" v="332" actId="478"/>
          <ac:picMkLst>
            <pc:docMk/>
            <pc:sldMk cId="400229873" sldId="304"/>
            <ac:picMk id="6" creationId="{86ACC248-3D3C-0CDD-A887-5C1F07DC3A23}"/>
          </ac:picMkLst>
        </pc:picChg>
        <pc:picChg chg="add mod">
          <ac:chgData name="Alexander Zhang" userId="3448a9ef74456d05" providerId="LiveId" clId="{A189E04C-6FC4-4928-BC57-E40C0F3BC4FD}" dt="2023-05-31T12:36:50.436" v="381" actId="164"/>
          <ac:picMkLst>
            <pc:docMk/>
            <pc:sldMk cId="400229873" sldId="304"/>
            <ac:picMk id="8" creationId="{A3341E24-9171-8E39-4DAE-EDF7FC1FA82B}"/>
          </ac:picMkLst>
        </pc:picChg>
      </pc:sldChg>
      <pc:sldChg chg="addSp delSp modSp add mod ord modTransition">
        <pc:chgData name="Alexander Zhang" userId="3448a9ef74456d05" providerId="LiveId" clId="{A189E04C-6FC4-4928-BC57-E40C0F3BC4FD}" dt="2023-06-06T03:44:35.239" v="3890" actId="14100"/>
        <pc:sldMkLst>
          <pc:docMk/>
          <pc:sldMk cId="1841501658" sldId="305"/>
        </pc:sldMkLst>
        <pc:spChg chg="add del mod">
          <ac:chgData name="Alexander Zhang" userId="3448a9ef74456d05" providerId="LiveId" clId="{A189E04C-6FC4-4928-BC57-E40C0F3BC4FD}" dt="2023-05-31T13:00:22.952" v="598" actId="478"/>
          <ac:spMkLst>
            <pc:docMk/>
            <pc:sldMk cId="1841501658" sldId="305"/>
            <ac:spMk id="3" creationId="{FDA47CF1-584C-74ED-7C52-539ED8086E7D}"/>
          </ac:spMkLst>
        </pc:spChg>
        <pc:spChg chg="add del mod">
          <ac:chgData name="Alexander Zhang" userId="3448a9ef74456d05" providerId="LiveId" clId="{A189E04C-6FC4-4928-BC57-E40C0F3BC4FD}" dt="2023-06-05T12:24:37.786" v="1657" actId="478"/>
          <ac:spMkLst>
            <pc:docMk/>
            <pc:sldMk cId="1841501658" sldId="305"/>
            <ac:spMk id="5" creationId="{17626BAF-2528-E3B9-CECD-5D8723018419}"/>
          </ac:spMkLst>
        </pc:spChg>
        <pc:spChg chg="del mod">
          <ac:chgData name="Alexander Zhang" userId="3448a9ef74456d05" providerId="LiveId" clId="{A189E04C-6FC4-4928-BC57-E40C0F3BC4FD}" dt="2023-05-31T13:00:07.322" v="594"/>
          <ac:spMkLst>
            <pc:docMk/>
            <pc:sldMk cId="1841501658" sldId="305"/>
            <ac:spMk id="7" creationId="{7E702E87-9D73-4EAF-22BD-B1DDB4C20CB3}"/>
          </ac:spMkLst>
        </pc:spChg>
        <pc:spChg chg="add del mod">
          <ac:chgData name="Alexander Zhang" userId="3448a9ef74456d05" providerId="LiveId" clId="{A189E04C-6FC4-4928-BC57-E40C0F3BC4FD}" dt="2023-06-05T12:24:38.650" v="1658" actId="478"/>
          <ac:spMkLst>
            <pc:docMk/>
            <pc:sldMk cId="1841501658" sldId="305"/>
            <ac:spMk id="8" creationId="{0CC11B8A-7256-35C0-F5BB-69463DE9EBB9}"/>
          </ac:spMkLst>
        </pc:spChg>
        <pc:spChg chg="add del mod">
          <ac:chgData name="Alexander Zhang" userId="3448a9ef74456d05" providerId="LiveId" clId="{A189E04C-6FC4-4928-BC57-E40C0F3BC4FD}" dt="2023-06-05T12:24:39.420" v="1659" actId="478"/>
          <ac:spMkLst>
            <pc:docMk/>
            <pc:sldMk cId="1841501658" sldId="305"/>
            <ac:spMk id="9" creationId="{09F2584F-6D08-DF24-F491-4C9AB267727B}"/>
          </ac:spMkLst>
        </pc:spChg>
        <pc:spChg chg="add del mod">
          <ac:chgData name="Alexander Zhang" userId="3448a9ef74456d05" providerId="LiveId" clId="{A189E04C-6FC4-4928-BC57-E40C0F3BC4FD}" dt="2023-06-05T12:24:42.889" v="1660" actId="21"/>
          <ac:spMkLst>
            <pc:docMk/>
            <pc:sldMk cId="1841501658" sldId="305"/>
            <ac:spMk id="10" creationId="{8CA10A95-1860-B591-0F3D-2F7A99FE95C2}"/>
          </ac:spMkLst>
        </pc:spChg>
        <pc:spChg chg="add mod">
          <ac:chgData name="Alexander Zhang" userId="3448a9ef74456d05" providerId="LiveId" clId="{A189E04C-6FC4-4928-BC57-E40C0F3BC4FD}" dt="2023-06-06T03:44:35.239" v="3890" actId="14100"/>
          <ac:spMkLst>
            <pc:docMk/>
            <pc:sldMk cId="1841501658" sldId="305"/>
            <ac:spMk id="17" creationId="{87B03376-BAE9-AC8D-9B59-834A293DBC78}"/>
          </ac:spMkLst>
        </pc:spChg>
        <pc:picChg chg="del mod">
          <ac:chgData name="Alexander Zhang" userId="3448a9ef74456d05" providerId="LiveId" clId="{A189E04C-6FC4-4928-BC57-E40C0F3BC4FD}" dt="2023-06-05T12:19:52.122" v="1633" actId="478"/>
          <ac:picMkLst>
            <pc:docMk/>
            <pc:sldMk cId="1841501658" sldId="305"/>
            <ac:picMk id="6" creationId="{D7E95775-AF58-5B99-F0A9-1A41F0E605F0}"/>
          </ac:picMkLst>
        </pc:picChg>
        <pc:picChg chg="add del mod">
          <ac:chgData name="Alexander Zhang" userId="3448a9ef74456d05" providerId="LiveId" clId="{A189E04C-6FC4-4928-BC57-E40C0F3BC4FD}" dt="2023-06-05T12:39:53.232" v="1977" actId="478"/>
          <ac:picMkLst>
            <pc:docMk/>
            <pc:sldMk cId="1841501658" sldId="305"/>
            <ac:picMk id="7" creationId="{4730C657-18ED-A127-60CF-0DF5DBF2DC5D}"/>
          </ac:picMkLst>
        </pc:picChg>
        <pc:picChg chg="add del mod">
          <ac:chgData name="Alexander Zhang" userId="3448a9ef74456d05" providerId="LiveId" clId="{A189E04C-6FC4-4928-BC57-E40C0F3BC4FD}" dt="2023-06-05T12:25:12.786" v="1669" actId="478"/>
          <ac:picMkLst>
            <pc:docMk/>
            <pc:sldMk cId="1841501658" sldId="305"/>
            <ac:picMk id="12" creationId="{0A678B69-00CF-90C0-A1CC-1064AB9B20C5}"/>
          </ac:picMkLst>
        </pc:picChg>
        <pc:picChg chg="add del mod">
          <ac:chgData name="Alexander Zhang" userId="3448a9ef74456d05" providerId="LiveId" clId="{A189E04C-6FC4-4928-BC57-E40C0F3BC4FD}" dt="2023-06-05T12:39:52.530" v="1976" actId="478"/>
          <ac:picMkLst>
            <pc:docMk/>
            <pc:sldMk cId="1841501658" sldId="305"/>
            <ac:picMk id="14" creationId="{E6E027ED-0ECC-805F-B9ED-34EDCB6EC1D0}"/>
          </ac:picMkLst>
        </pc:picChg>
        <pc:picChg chg="add mod">
          <ac:chgData name="Alexander Zhang" userId="3448a9ef74456d05" providerId="LiveId" clId="{A189E04C-6FC4-4928-BC57-E40C0F3BC4FD}" dt="2023-06-05T12:27:27.210" v="1878" actId="1076"/>
          <ac:picMkLst>
            <pc:docMk/>
            <pc:sldMk cId="1841501658" sldId="305"/>
            <ac:picMk id="16" creationId="{C8AF3281-1526-8824-95BD-2B83DA8D16FE}"/>
          </ac:picMkLst>
        </pc:picChg>
        <pc:picChg chg="add mod ord">
          <ac:chgData name="Alexander Zhang" userId="3448a9ef74456d05" providerId="LiveId" clId="{A189E04C-6FC4-4928-BC57-E40C0F3BC4FD}" dt="2023-06-05T12:40:05.361" v="1983" actId="167"/>
          <ac:picMkLst>
            <pc:docMk/>
            <pc:sldMk cId="1841501658" sldId="305"/>
            <ac:picMk id="19" creationId="{59D47EF2-CEA5-2DF3-AEE1-14B2C55FB4E9}"/>
          </ac:picMkLst>
        </pc:picChg>
        <pc:picChg chg="add mod ord">
          <ac:chgData name="Alexander Zhang" userId="3448a9ef74456d05" providerId="LiveId" clId="{A189E04C-6FC4-4928-BC57-E40C0F3BC4FD}" dt="2023-06-05T12:40:35.228" v="1994" actId="167"/>
          <ac:picMkLst>
            <pc:docMk/>
            <pc:sldMk cId="1841501658" sldId="305"/>
            <ac:picMk id="21" creationId="{D015ED96-81A0-4F24-47AD-D32B481C51B7}"/>
          </ac:picMkLst>
        </pc:picChg>
      </pc:sldChg>
      <pc:sldChg chg="delSp modSp add del mod">
        <pc:chgData name="Alexander Zhang" userId="3448a9ef74456d05" providerId="LiveId" clId="{A189E04C-6FC4-4928-BC57-E40C0F3BC4FD}" dt="2023-05-31T12:59:47.222" v="583" actId="47"/>
        <pc:sldMkLst>
          <pc:docMk/>
          <pc:sldMk cId="3245922443" sldId="305"/>
        </pc:sldMkLst>
        <pc:spChg chg="del mod">
          <ac:chgData name="Alexander Zhang" userId="3448a9ef74456d05" providerId="LiveId" clId="{A189E04C-6FC4-4928-BC57-E40C0F3BC4FD}" dt="2023-05-31T12:59:39.203" v="580"/>
          <ac:spMkLst>
            <pc:docMk/>
            <pc:sldMk cId="3245922443" sldId="305"/>
            <ac:spMk id="7" creationId="{7E702E87-9D73-4EAF-22BD-B1DDB4C20CB3}"/>
          </ac:spMkLst>
        </pc:spChg>
        <pc:picChg chg="mod">
          <ac:chgData name="Alexander Zhang" userId="3448a9ef74456d05" providerId="LiveId" clId="{A189E04C-6FC4-4928-BC57-E40C0F3BC4FD}" dt="2023-05-31T12:59:42.075" v="582" actId="1076"/>
          <ac:picMkLst>
            <pc:docMk/>
            <pc:sldMk cId="3245922443" sldId="305"/>
            <ac:picMk id="6" creationId="{D7E95775-AF58-5B99-F0A9-1A41F0E605F0}"/>
          </ac:picMkLst>
        </pc:picChg>
      </pc:sldChg>
      <pc:sldChg chg="addSp delSp modSp add mod ord">
        <pc:chgData name="Alexander Zhang" userId="3448a9ef74456d05" providerId="LiveId" clId="{A189E04C-6FC4-4928-BC57-E40C0F3BC4FD}" dt="2023-06-06T02:08:58.507" v="3353" actId="14100"/>
        <pc:sldMkLst>
          <pc:docMk/>
          <pc:sldMk cId="231533385" sldId="306"/>
        </pc:sldMkLst>
        <pc:spChg chg="add del">
          <ac:chgData name="Alexander Zhang" userId="3448a9ef74456d05" providerId="LiveId" clId="{A189E04C-6FC4-4928-BC57-E40C0F3BC4FD}" dt="2023-06-05T12:20:02.079" v="1637" actId="22"/>
          <ac:spMkLst>
            <pc:docMk/>
            <pc:sldMk cId="231533385" sldId="306"/>
            <ac:spMk id="5" creationId="{02D10D33-6F35-DD1B-D048-89D63CCCBEC6}"/>
          </ac:spMkLst>
        </pc:spChg>
        <pc:spChg chg="del">
          <ac:chgData name="Alexander Zhang" userId="3448a9ef74456d05" providerId="LiveId" clId="{A189E04C-6FC4-4928-BC57-E40C0F3BC4FD}" dt="2023-05-31T13:03:59.424" v="637" actId="478"/>
          <ac:spMkLst>
            <pc:docMk/>
            <pc:sldMk cId="231533385" sldId="306"/>
            <ac:spMk id="5" creationId="{17626BAF-2528-E3B9-CECD-5D8723018419}"/>
          </ac:spMkLst>
        </pc:spChg>
        <pc:spChg chg="del">
          <ac:chgData name="Alexander Zhang" userId="3448a9ef74456d05" providerId="LiveId" clId="{A189E04C-6FC4-4928-BC57-E40C0F3BC4FD}" dt="2023-05-31T13:03:59.424" v="637" actId="478"/>
          <ac:spMkLst>
            <pc:docMk/>
            <pc:sldMk cId="231533385" sldId="306"/>
            <ac:spMk id="8" creationId="{0CC11B8A-7256-35C0-F5BB-69463DE9EBB9}"/>
          </ac:spMkLst>
        </pc:spChg>
        <pc:spChg chg="del">
          <ac:chgData name="Alexander Zhang" userId="3448a9ef74456d05" providerId="LiveId" clId="{A189E04C-6FC4-4928-BC57-E40C0F3BC4FD}" dt="2023-05-31T13:03:59.424" v="637" actId="478"/>
          <ac:spMkLst>
            <pc:docMk/>
            <pc:sldMk cId="231533385" sldId="306"/>
            <ac:spMk id="9" creationId="{09F2584F-6D08-DF24-F491-4C9AB267727B}"/>
          </ac:spMkLst>
        </pc:spChg>
        <pc:spChg chg="add mod">
          <ac:chgData name="Alexander Zhang" userId="3448a9ef74456d05" providerId="LiveId" clId="{A189E04C-6FC4-4928-BC57-E40C0F3BC4FD}" dt="2023-06-06T02:08:58.507" v="3353" actId="14100"/>
          <ac:spMkLst>
            <pc:docMk/>
            <pc:sldMk cId="231533385" sldId="306"/>
            <ac:spMk id="13" creationId="{E534FA02-229F-D8F4-A770-EEE122102DA2}"/>
          </ac:spMkLst>
        </pc:spChg>
        <pc:picChg chg="del mod">
          <ac:chgData name="Alexander Zhang" userId="3448a9ef74456d05" providerId="LiveId" clId="{A189E04C-6FC4-4928-BC57-E40C0F3BC4FD}" dt="2023-06-05T12:19:49.878" v="1632" actId="478"/>
          <ac:picMkLst>
            <pc:docMk/>
            <pc:sldMk cId="231533385" sldId="306"/>
            <ac:picMk id="6" creationId="{D7E95775-AF58-5B99-F0A9-1A41F0E605F0}"/>
          </ac:picMkLst>
        </pc:picChg>
        <pc:picChg chg="add mod">
          <ac:chgData name="Alexander Zhang" userId="3448a9ef74456d05" providerId="LiveId" clId="{A189E04C-6FC4-4928-BC57-E40C0F3BC4FD}" dt="2023-06-05T12:24:55.390" v="1664" actId="1076"/>
          <ac:picMkLst>
            <pc:docMk/>
            <pc:sldMk cId="231533385" sldId="306"/>
            <ac:picMk id="8" creationId="{C6A22D9B-3893-346B-ACE5-30ACF19AF4F5}"/>
          </ac:picMkLst>
        </pc:picChg>
        <pc:picChg chg="add mod">
          <ac:chgData name="Alexander Zhang" userId="3448a9ef74456d05" providerId="LiveId" clId="{A189E04C-6FC4-4928-BC57-E40C0F3BC4FD}" dt="2023-06-05T12:24:57.040" v="1665" actId="1076"/>
          <ac:picMkLst>
            <pc:docMk/>
            <pc:sldMk cId="231533385" sldId="306"/>
            <ac:picMk id="10" creationId="{A6E978A4-E3A3-7AAE-DE1E-E6E20CE92CB8}"/>
          </ac:picMkLst>
        </pc:picChg>
        <pc:picChg chg="add mod">
          <ac:chgData name="Alexander Zhang" userId="3448a9ef74456d05" providerId="LiveId" clId="{A189E04C-6FC4-4928-BC57-E40C0F3BC4FD}" dt="2023-06-05T12:27:29.258" v="1879" actId="1076"/>
          <ac:picMkLst>
            <pc:docMk/>
            <pc:sldMk cId="231533385" sldId="306"/>
            <ac:picMk id="12" creationId="{80EB889E-A730-3B0F-1563-A67F4B01B716}"/>
          </ac:picMkLst>
        </pc:picChg>
      </pc:sldChg>
      <pc:sldChg chg="addSp modSp add del mod">
        <pc:chgData name="Alexander Zhang" userId="3448a9ef74456d05" providerId="LiveId" clId="{A189E04C-6FC4-4928-BC57-E40C0F3BC4FD}" dt="2023-05-31T13:23:41.273" v="1326" actId="2696"/>
        <pc:sldMkLst>
          <pc:docMk/>
          <pc:sldMk cId="1819599704" sldId="307"/>
        </pc:sldMkLst>
        <pc:spChg chg="mod">
          <ac:chgData name="Alexander Zhang" userId="3448a9ef74456d05" providerId="LiveId" clId="{A189E04C-6FC4-4928-BC57-E40C0F3BC4FD}" dt="2023-05-31T13:19:21.058" v="1233" actId="14100"/>
          <ac:spMkLst>
            <pc:docMk/>
            <pc:sldMk cId="1819599704" sldId="307"/>
            <ac:spMk id="3" creationId="{6B7D11E4-6401-F3D1-8A51-AE278C4D92B7}"/>
          </ac:spMkLst>
        </pc:spChg>
        <pc:spChg chg="add mod">
          <ac:chgData name="Alexander Zhang" userId="3448a9ef74456d05" providerId="LiveId" clId="{A189E04C-6FC4-4928-BC57-E40C0F3BC4FD}" dt="2023-05-31T13:19:29.780" v="1236" actId="14100"/>
          <ac:spMkLst>
            <pc:docMk/>
            <pc:sldMk cId="1819599704" sldId="307"/>
            <ac:spMk id="5" creationId="{3EF8E273-EC4C-A708-FEBC-EEAF0ABC035A}"/>
          </ac:spMkLst>
        </pc:spChg>
        <pc:spChg chg="add mod">
          <ac:chgData name="Alexander Zhang" userId="3448a9ef74456d05" providerId="LiveId" clId="{A189E04C-6FC4-4928-BC57-E40C0F3BC4FD}" dt="2023-05-31T13:19:43.723" v="1241" actId="14100"/>
          <ac:spMkLst>
            <pc:docMk/>
            <pc:sldMk cId="1819599704" sldId="307"/>
            <ac:spMk id="7" creationId="{6EFB4F87-7B65-3A02-6605-89FAA3425EB4}"/>
          </ac:spMkLst>
        </pc:spChg>
        <pc:picChg chg="mod">
          <ac:chgData name="Alexander Zhang" userId="3448a9ef74456d05" providerId="LiveId" clId="{A189E04C-6FC4-4928-BC57-E40C0F3BC4FD}" dt="2023-05-31T13:19:32.233" v="1239" actId="1076"/>
          <ac:picMkLst>
            <pc:docMk/>
            <pc:sldMk cId="1819599704" sldId="307"/>
            <ac:picMk id="6" creationId="{0593815B-DBB6-B4F0-72D0-21AC67B52534}"/>
          </ac:picMkLst>
        </pc:picChg>
      </pc:sldChg>
      <pc:sldChg chg="add del">
        <pc:chgData name="Alexander Zhang" userId="3448a9ef74456d05" providerId="LiveId" clId="{A189E04C-6FC4-4928-BC57-E40C0F3BC4FD}" dt="2023-05-31T13:08:51.005" v="811" actId="47"/>
        <pc:sldMkLst>
          <pc:docMk/>
          <pc:sldMk cId="2917111661" sldId="307"/>
        </pc:sldMkLst>
      </pc:sldChg>
      <pc:sldChg chg="addSp delSp modSp add del mod ord modTransition modShow">
        <pc:chgData name="Alexander Zhang" userId="3448a9ef74456d05" providerId="LiveId" clId="{A189E04C-6FC4-4928-BC57-E40C0F3BC4FD}" dt="2023-06-18T13:46:58.882" v="3896" actId="47"/>
        <pc:sldMkLst>
          <pc:docMk/>
          <pc:sldMk cId="2863721161" sldId="308"/>
        </pc:sldMkLst>
        <pc:spChg chg="mod">
          <ac:chgData name="Alexander Zhang" userId="3448a9ef74456d05" providerId="LiveId" clId="{A189E04C-6FC4-4928-BC57-E40C0F3BC4FD}" dt="2023-05-31T13:22:57.832" v="1321" actId="1037"/>
          <ac:spMkLst>
            <pc:docMk/>
            <pc:sldMk cId="2863721161" sldId="308"/>
            <ac:spMk id="3" creationId="{6B7D11E4-6401-F3D1-8A51-AE278C4D92B7}"/>
          </ac:spMkLst>
        </pc:spChg>
        <pc:spChg chg="add mod">
          <ac:chgData name="Alexander Zhang" userId="3448a9ef74456d05" providerId="LiveId" clId="{A189E04C-6FC4-4928-BC57-E40C0F3BC4FD}" dt="2023-05-31T13:22:21.004" v="1306" actId="1076"/>
          <ac:spMkLst>
            <pc:docMk/>
            <pc:sldMk cId="2863721161" sldId="308"/>
            <ac:spMk id="5" creationId="{06D98B84-BBF0-E362-4349-ED792063A9DC}"/>
          </ac:spMkLst>
        </pc:spChg>
        <pc:spChg chg="add mod">
          <ac:chgData name="Alexander Zhang" userId="3448a9ef74456d05" providerId="LiveId" clId="{A189E04C-6FC4-4928-BC57-E40C0F3BC4FD}" dt="2023-05-31T13:22:06.343" v="1303" actId="14100"/>
          <ac:spMkLst>
            <pc:docMk/>
            <pc:sldMk cId="2863721161" sldId="308"/>
            <ac:spMk id="7" creationId="{DFCF2468-3D63-6CB5-2154-8AC92081FD95}"/>
          </ac:spMkLst>
        </pc:spChg>
        <pc:spChg chg="del">
          <ac:chgData name="Alexander Zhang" userId="3448a9ef74456d05" providerId="LiveId" clId="{A189E04C-6FC4-4928-BC57-E40C0F3BC4FD}" dt="2023-05-31T13:09:09.664" v="819" actId="478"/>
          <ac:spMkLst>
            <pc:docMk/>
            <pc:sldMk cId="2863721161" sldId="308"/>
            <ac:spMk id="8" creationId="{4ABC0EFC-88D5-0EA3-B0BD-94057198EF83}"/>
          </ac:spMkLst>
        </pc:spChg>
        <pc:spChg chg="add mod">
          <ac:chgData name="Alexander Zhang" userId="3448a9ef74456d05" providerId="LiveId" clId="{A189E04C-6FC4-4928-BC57-E40C0F3BC4FD}" dt="2023-05-31T13:19:05.488" v="1228" actId="207"/>
          <ac:spMkLst>
            <pc:docMk/>
            <pc:sldMk cId="2863721161" sldId="308"/>
            <ac:spMk id="9" creationId="{97C22B7F-4A8E-AD53-A4D8-5B364475C25B}"/>
          </ac:spMkLst>
        </pc:spChg>
        <pc:picChg chg="mod">
          <ac:chgData name="Alexander Zhang" userId="3448a9ef74456d05" providerId="LiveId" clId="{A189E04C-6FC4-4928-BC57-E40C0F3BC4FD}" dt="2023-05-31T13:22:15.234" v="1305" actId="1076"/>
          <ac:picMkLst>
            <pc:docMk/>
            <pc:sldMk cId="2863721161" sldId="308"/>
            <ac:picMk id="6" creationId="{0593815B-DBB6-B4F0-72D0-21AC67B52534}"/>
          </ac:picMkLst>
        </pc:picChg>
      </pc:sldChg>
      <pc:sldChg chg="add del">
        <pc:chgData name="Alexander Zhang" userId="3448a9ef74456d05" providerId="LiveId" clId="{A189E04C-6FC4-4928-BC57-E40C0F3BC4FD}" dt="2023-05-31T13:08:51.005" v="811" actId="47"/>
        <pc:sldMkLst>
          <pc:docMk/>
          <pc:sldMk cId="3604669780" sldId="308"/>
        </pc:sldMkLst>
      </pc:sldChg>
      <pc:sldChg chg="delSp modSp add del mod ord modShow">
        <pc:chgData name="Alexander Zhang" userId="3448a9ef74456d05" providerId="LiveId" clId="{A189E04C-6FC4-4928-BC57-E40C0F3BC4FD}" dt="2023-06-18T13:46:58.882" v="3896" actId="47"/>
        <pc:sldMkLst>
          <pc:docMk/>
          <pc:sldMk cId="241197277" sldId="309"/>
        </pc:sldMkLst>
        <pc:spChg chg="mod">
          <ac:chgData name="Alexander Zhang" userId="3448a9ef74456d05" providerId="LiveId" clId="{A189E04C-6FC4-4928-BC57-E40C0F3BC4FD}" dt="2023-05-31T13:18:14.935" v="1209" actId="1076"/>
          <ac:spMkLst>
            <pc:docMk/>
            <pc:sldMk cId="241197277" sldId="309"/>
            <ac:spMk id="10" creationId="{05E6A78C-DF41-B5B4-2F18-6E4C5D374EA8}"/>
          </ac:spMkLst>
        </pc:spChg>
        <pc:picChg chg="del">
          <ac:chgData name="Alexander Zhang" userId="3448a9ef74456d05" providerId="LiveId" clId="{A189E04C-6FC4-4928-BC57-E40C0F3BC4FD}" dt="2023-06-05T12:19:54.826" v="1635" actId="478"/>
          <ac:picMkLst>
            <pc:docMk/>
            <pc:sldMk cId="241197277" sldId="309"/>
            <ac:picMk id="6" creationId="{D7E95775-AF58-5B99-F0A9-1A41F0E605F0}"/>
          </ac:picMkLst>
        </pc:picChg>
      </pc:sldChg>
      <pc:sldChg chg="addSp delSp modSp add del mod ord modShow">
        <pc:chgData name="Alexander Zhang" userId="3448a9ef74456d05" providerId="LiveId" clId="{A189E04C-6FC4-4928-BC57-E40C0F3BC4FD}" dt="2023-06-18T13:46:58.882" v="3896" actId="47"/>
        <pc:sldMkLst>
          <pc:docMk/>
          <pc:sldMk cId="818729456" sldId="310"/>
        </pc:sldMkLst>
        <pc:spChg chg="mod">
          <ac:chgData name="Alexander Zhang" userId="3448a9ef74456d05" providerId="LiveId" clId="{A189E04C-6FC4-4928-BC57-E40C0F3BC4FD}" dt="2023-05-31T13:22:50.216" v="1318" actId="1037"/>
          <ac:spMkLst>
            <pc:docMk/>
            <pc:sldMk cId="818729456" sldId="310"/>
            <ac:spMk id="3" creationId="{6B7D11E4-6401-F3D1-8A51-AE278C4D92B7}"/>
          </ac:spMkLst>
        </pc:spChg>
        <pc:spChg chg="mod">
          <ac:chgData name="Alexander Zhang" userId="3448a9ef74456d05" providerId="LiveId" clId="{A189E04C-6FC4-4928-BC57-E40C0F3BC4FD}" dt="2023-05-31T13:22:47.385" v="1317" actId="1037"/>
          <ac:spMkLst>
            <pc:docMk/>
            <pc:sldMk cId="818729456" sldId="310"/>
            <ac:spMk id="5" creationId="{3EF8E273-EC4C-A708-FEBC-EEAF0ABC035A}"/>
          </ac:spMkLst>
        </pc:spChg>
        <pc:spChg chg="mod">
          <ac:chgData name="Alexander Zhang" userId="3448a9ef74456d05" providerId="LiveId" clId="{A189E04C-6FC4-4928-BC57-E40C0F3BC4FD}" dt="2023-05-31T13:22:43.289" v="1315" actId="1037"/>
          <ac:spMkLst>
            <pc:docMk/>
            <pc:sldMk cId="818729456" sldId="310"/>
            <ac:spMk id="7" creationId="{6EFB4F87-7B65-3A02-6605-89FAA3425EB4}"/>
          </ac:spMkLst>
        </pc:spChg>
        <pc:spChg chg="del">
          <ac:chgData name="Alexander Zhang" userId="3448a9ef74456d05" providerId="LiveId" clId="{A189E04C-6FC4-4928-BC57-E40C0F3BC4FD}" dt="2023-05-31T13:20:02.278" v="1245" actId="478"/>
          <ac:spMkLst>
            <pc:docMk/>
            <pc:sldMk cId="818729456" sldId="310"/>
            <ac:spMk id="8" creationId="{4ABC0EFC-88D5-0EA3-B0BD-94057198EF83}"/>
          </ac:spMkLst>
        </pc:spChg>
        <pc:spChg chg="add mod">
          <ac:chgData name="Alexander Zhang" userId="3448a9ef74456d05" providerId="LiveId" clId="{A189E04C-6FC4-4928-BC57-E40C0F3BC4FD}" dt="2023-05-31T13:21:09.041" v="1286" actId="207"/>
          <ac:spMkLst>
            <pc:docMk/>
            <pc:sldMk cId="818729456" sldId="310"/>
            <ac:spMk id="10" creationId="{EA6DEF04-8668-3479-41B6-7EA3857A88C1}"/>
          </ac:spMkLst>
        </pc:spChg>
        <pc:picChg chg="mod">
          <ac:chgData name="Alexander Zhang" userId="3448a9ef74456d05" providerId="LiveId" clId="{A189E04C-6FC4-4928-BC57-E40C0F3BC4FD}" dt="2023-05-31T13:22:27.704" v="1308" actId="1076"/>
          <ac:picMkLst>
            <pc:docMk/>
            <pc:sldMk cId="818729456" sldId="310"/>
            <ac:picMk id="6" creationId="{0593815B-DBB6-B4F0-72D0-21AC67B52534}"/>
          </ac:picMkLst>
        </pc:picChg>
      </pc:sldChg>
      <pc:sldChg chg="addSp delSp modSp new mod">
        <pc:chgData name="Alexander Zhang" userId="3448a9ef74456d05" providerId="LiveId" clId="{A189E04C-6FC4-4928-BC57-E40C0F3BC4FD}" dt="2023-06-06T02:07:59.656" v="3345" actId="478"/>
        <pc:sldMkLst>
          <pc:docMk/>
          <pc:sldMk cId="268727695" sldId="311"/>
        </pc:sldMkLst>
        <pc:picChg chg="add mod">
          <ac:chgData name="Alexander Zhang" userId="3448a9ef74456d05" providerId="LiveId" clId="{A189E04C-6FC4-4928-BC57-E40C0F3BC4FD}" dt="2023-06-06T02:03:56.543" v="3334"/>
          <ac:picMkLst>
            <pc:docMk/>
            <pc:sldMk cId="268727695" sldId="311"/>
            <ac:picMk id="5" creationId="{BFB04A91-0B09-8916-C69E-827B6B04DDA4}"/>
          </ac:picMkLst>
        </pc:picChg>
        <pc:picChg chg="add mod">
          <ac:chgData name="Alexander Zhang" userId="3448a9ef74456d05" providerId="LiveId" clId="{A189E04C-6FC4-4928-BC57-E40C0F3BC4FD}" dt="2023-06-06T02:03:56.543" v="3334"/>
          <ac:picMkLst>
            <pc:docMk/>
            <pc:sldMk cId="268727695" sldId="311"/>
            <ac:picMk id="6" creationId="{F64660AB-4B0E-87A1-0958-CEAD9935D67C}"/>
          </ac:picMkLst>
        </pc:picChg>
        <pc:picChg chg="add del mod">
          <ac:chgData name="Alexander Zhang" userId="3448a9ef74456d05" providerId="LiveId" clId="{A189E04C-6FC4-4928-BC57-E40C0F3BC4FD}" dt="2023-06-06T02:07:59.656" v="3345" actId="478"/>
          <ac:picMkLst>
            <pc:docMk/>
            <pc:sldMk cId="268727695" sldId="311"/>
            <ac:picMk id="7" creationId="{50E18815-31DF-1002-74BD-8BACCC183F1D}"/>
          </ac:picMkLst>
        </pc:picChg>
        <pc:picChg chg="add del mod">
          <ac:chgData name="Alexander Zhang" userId="3448a9ef74456d05" providerId="LiveId" clId="{A189E04C-6FC4-4928-BC57-E40C0F3BC4FD}" dt="2023-06-06T02:07:58.717" v="3344" actId="478"/>
          <ac:picMkLst>
            <pc:docMk/>
            <pc:sldMk cId="268727695" sldId="311"/>
            <ac:picMk id="8" creationId="{8F932373-B383-8C0E-009F-D519543BB404}"/>
          </ac:picMkLst>
        </pc:picChg>
      </pc:sldChg>
      <pc:sldChg chg="modSp add del mod">
        <pc:chgData name="Alexander Zhang" userId="3448a9ef74456d05" providerId="LiveId" clId="{A189E04C-6FC4-4928-BC57-E40C0F3BC4FD}" dt="2023-05-31T13:23:53.183" v="1328" actId="2696"/>
        <pc:sldMkLst>
          <pc:docMk/>
          <pc:sldMk cId="1558353268" sldId="311"/>
        </pc:sldMkLst>
        <pc:spChg chg="mod">
          <ac:chgData name="Alexander Zhang" userId="3448a9ef74456d05" providerId="LiveId" clId="{A189E04C-6FC4-4928-BC57-E40C0F3BC4FD}" dt="2023-05-31T13:23:47.616" v="1327" actId="20577"/>
          <ac:spMkLst>
            <pc:docMk/>
            <pc:sldMk cId="1558353268" sldId="311"/>
            <ac:spMk id="10" creationId="{EA6DEF04-8668-3479-41B6-7EA3857A88C1}"/>
          </ac:spMkLst>
        </pc:spChg>
      </pc:sldChg>
      <pc:sldChg chg="add del">
        <pc:chgData name="Alexander Zhang" userId="3448a9ef74456d05" providerId="LiveId" clId="{A189E04C-6FC4-4928-BC57-E40C0F3BC4FD}" dt="2023-06-05T12:43:18.419" v="2011" actId="47"/>
        <pc:sldMkLst>
          <pc:docMk/>
          <pc:sldMk cId="4151950026" sldId="311"/>
        </pc:sldMkLst>
      </pc:sldChg>
      <pc:sldChg chg="addSp modSp new add del mod">
        <pc:chgData name="Alexander Zhang" userId="3448a9ef74456d05" providerId="LiveId" clId="{A189E04C-6FC4-4928-BC57-E40C0F3BC4FD}" dt="2023-06-06T03:22:19.886" v="3788" actId="47"/>
        <pc:sldMkLst>
          <pc:docMk/>
          <pc:sldMk cId="2325204705" sldId="312"/>
        </pc:sldMkLst>
        <pc:picChg chg="add mod">
          <ac:chgData name="Alexander Zhang" userId="3448a9ef74456d05" providerId="LiveId" clId="{A189E04C-6FC4-4928-BC57-E40C0F3BC4FD}" dt="2023-06-06T02:07:52.923" v="3342" actId="1076"/>
          <ac:picMkLst>
            <pc:docMk/>
            <pc:sldMk cId="2325204705" sldId="312"/>
            <ac:picMk id="5" creationId="{13C1E8F5-9DF5-1C31-3119-03736E616072}"/>
          </ac:picMkLst>
        </pc:picChg>
        <pc:picChg chg="add mod">
          <ac:chgData name="Alexander Zhang" userId="3448a9ef74456d05" providerId="LiveId" clId="{A189E04C-6FC4-4928-BC57-E40C0F3BC4FD}" dt="2023-06-06T02:07:55.734" v="3343" actId="1076"/>
          <ac:picMkLst>
            <pc:docMk/>
            <pc:sldMk cId="2325204705" sldId="312"/>
            <ac:picMk id="6" creationId="{7A9C9CEF-8514-1937-15DD-87EE8560B7E6}"/>
          </ac:picMkLst>
        </pc:picChg>
      </pc:sldChg>
      <pc:sldChg chg="modSp add mod">
        <pc:chgData name="Alexander Zhang" userId="3448a9ef74456d05" providerId="LiveId" clId="{A189E04C-6FC4-4928-BC57-E40C0F3BC4FD}" dt="2023-06-06T02:22:24.488" v="3731" actId="207"/>
        <pc:sldMkLst>
          <pc:docMk/>
          <pc:sldMk cId="3370493058" sldId="313"/>
        </pc:sldMkLst>
        <pc:spChg chg="mod">
          <ac:chgData name="Alexander Zhang" userId="3448a9ef74456d05" providerId="LiveId" clId="{A189E04C-6FC4-4928-BC57-E40C0F3BC4FD}" dt="2023-06-06T02:22:24.488" v="3731" actId="207"/>
          <ac:spMkLst>
            <pc:docMk/>
            <pc:sldMk cId="3370493058" sldId="313"/>
            <ac:spMk id="3" creationId="{05BB99C6-081F-E6AA-9CC1-5F109A7AF062}"/>
          </ac:spMkLst>
        </pc:spChg>
      </pc:sldChg>
      <pc:sldChg chg="addSp modSp add mod modTransition">
        <pc:chgData name="Alexander Zhang" userId="3448a9ef74456d05" providerId="LiveId" clId="{A189E04C-6FC4-4928-BC57-E40C0F3BC4FD}" dt="2023-06-06T03:31:11.196" v="3814" actId="1037"/>
        <pc:sldMkLst>
          <pc:docMk/>
          <pc:sldMk cId="1542209326" sldId="314"/>
        </pc:sldMkLst>
        <pc:spChg chg="add mod">
          <ac:chgData name="Alexander Zhang" userId="3448a9ef74456d05" providerId="LiveId" clId="{A189E04C-6FC4-4928-BC57-E40C0F3BC4FD}" dt="2023-06-06T03:31:11.196" v="3814" actId="1037"/>
          <ac:spMkLst>
            <pc:docMk/>
            <pc:sldMk cId="1542209326" sldId="314"/>
            <ac:spMk id="3" creationId="{E5478B7E-2197-39A2-6F95-AD00004DBEAC}"/>
          </ac:spMkLst>
        </pc:spChg>
      </pc:sldChg>
      <pc:sldChg chg="addSp modSp add del mod">
        <pc:chgData name="Alexander Zhang" userId="3448a9ef74456d05" providerId="LiveId" clId="{A189E04C-6FC4-4928-BC57-E40C0F3BC4FD}" dt="2023-06-06T02:10:54.953" v="3368" actId="47"/>
        <pc:sldMkLst>
          <pc:docMk/>
          <pc:sldMk cId="2555696788" sldId="314"/>
        </pc:sldMkLst>
        <pc:spChg chg="mod">
          <ac:chgData name="Alexander Zhang" userId="3448a9ef74456d05" providerId="LiveId" clId="{A189E04C-6FC4-4928-BC57-E40C0F3BC4FD}" dt="2023-06-06T02:09:50.136" v="3359" actId="1076"/>
          <ac:spMkLst>
            <pc:docMk/>
            <pc:sldMk cId="2555696788" sldId="314"/>
            <ac:spMk id="3" creationId="{05BB99C6-081F-E6AA-9CC1-5F109A7AF062}"/>
          </ac:spMkLst>
        </pc:spChg>
        <pc:spChg chg="mod">
          <ac:chgData name="Alexander Zhang" userId="3448a9ef74456d05" providerId="LiveId" clId="{A189E04C-6FC4-4928-BC57-E40C0F3BC4FD}" dt="2023-06-06T02:09:41.460" v="3357"/>
          <ac:spMkLst>
            <pc:docMk/>
            <pc:sldMk cId="2555696788" sldId="314"/>
            <ac:spMk id="6" creationId="{A4A0DEB7-D462-F432-87C5-914052222FE4}"/>
          </ac:spMkLst>
        </pc:spChg>
        <pc:spChg chg="mod">
          <ac:chgData name="Alexander Zhang" userId="3448a9ef74456d05" providerId="LiveId" clId="{A189E04C-6FC4-4928-BC57-E40C0F3BC4FD}" dt="2023-06-06T02:09:41.460" v="3357"/>
          <ac:spMkLst>
            <pc:docMk/>
            <pc:sldMk cId="2555696788" sldId="314"/>
            <ac:spMk id="9" creationId="{83751395-E1F0-19BA-14D2-481B0632AE69}"/>
          </ac:spMkLst>
        </pc:spChg>
        <pc:spChg chg="mod">
          <ac:chgData name="Alexander Zhang" userId="3448a9ef74456d05" providerId="LiveId" clId="{A189E04C-6FC4-4928-BC57-E40C0F3BC4FD}" dt="2023-06-06T02:09:41.460" v="3357"/>
          <ac:spMkLst>
            <pc:docMk/>
            <pc:sldMk cId="2555696788" sldId="314"/>
            <ac:spMk id="12" creationId="{E83795ED-C8F5-5110-623A-F9223CA77126}"/>
          </ac:spMkLst>
        </pc:spChg>
        <pc:spChg chg="add mod">
          <ac:chgData name="Alexander Zhang" userId="3448a9ef74456d05" providerId="LiveId" clId="{A189E04C-6FC4-4928-BC57-E40C0F3BC4FD}" dt="2023-06-06T02:10:49.764" v="3367" actId="1076"/>
          <ac:spMkLst>
            <pc:docMk/>
            <pc:sldMk cId="2555696788" sldId="314"/>
            <ac:spMk id="15" creationId="{1D822071-BB67-8488-8CAA-FEA41F927C11}"/>
          </ac:spMkLst>
        </pc:spChg>
        <pc:grpChg chg="add mod">
          <ac:chgData name="Alexander Zhang" userId="3448a9ef74456d05" providerId="LiveId" clId="{A189E04C-6FC4-4928-BC57-E40C0F3BC4FD}" dt="2023-06-06T02:10:12.323" v="3361" actId="1076"/>
          <ac:grpSpMkLst>
            <pc:docMk/>
            <pc:sldMk cId="2555696788" sldId="314"/>
            <ac:grpSpMk id="5" creationId="{BFD086A9-0283-C466-535B-2C8BFFB9666E}"/>
          </ac:grpSpMkLst>
        </pc:grpChg>
        <pc:grpChg chg="add mod">
          <ac:chgData name="Alexander Zhang" userId="3448a9ef74456d05" providerId="LiveId" clId="{A189E04C-6FC4-4928-BC57-E40C0F3BC4FD}" dt="2023-06-06T02:10:12.323" v="3361" actId="1076"/>
          <ac:grpSpMkLst>
            <pc:docMk/>
            <pc:sldMk cId="2555696788" sldId="314"/>
            <ac:grpSpMk id="8" creationId="{7DD0A7EF-C006-DD5F-7475-FB866AE501C7}"/>
          </ac:grpSpMkLst>
        </pc:grpChg>
        <pc:grpChg chg="add mod">
          <ac:chgData name="Alexander Zhang" userId="3448a9ef74456d05" providerId="LiveId" clId="{A189E04C-6FC4-4928-BC57-E40C0F3BC4FD}" dt="2023-06-06T02:10:33.992" v="3363" actId="1076"/>
          <ac:grpSpMkLst>
            <pc:docMk/>
            <pc:sldMk cId="2555696788" sldId="314"/>
            <ac:grpSpMk id="11" creationId="{F130F4CA-D17E-22A1-4621-BB278A81E357}"/>
          </ac:grpSpMkLst>
        </pc:grpChg>
        <pc:picChg chg="mod">
          <ac:chgData name="Alexander Zhang" userId="3448a9ef74456d05" providerId="LiveId" clId="{A189E04C-6FC4-4928-BC57-E40C0F3BC4FD}" dt="2023-06-06T02:10:33.247" v="3362" actId="29295"/>
          <ac:picMkLst>
            <pc:docMk/>
            <pc:sldMk cId="2555696788" sldId="314"/>
            <ac:picMk id="7" creationId="{68FC93A3-7D80-E553-5E88-DE704E8848F8}"/>
          </ac:picMkLst>
        </pc:picChg>
        <pc:picChg chg="mod">
          <ac:chgData name="Alexander Zhang" userId="3448a9ef74456d05" providerId="LiveId" clId="{A189E04C-6FC4-4928-BC57-E40C0F3BC4FD}" dt="2023-06-06T02:10:39.740" v="3365" actId="29295"/>
          <ac:picMkLst>
            <pc:docMk/>
            <pc:sldMk cId="2555696788" sldId="314"/>
            <ac:picMk id="10" creationId="{79C2127C-94C7-1637-F6BC-A25E54A0011B}"/>
          </ac:picMkLst>
        </pc:picChg>
        <pc:picChg chg="mod">
          <ac:chgData name="Alexander Zhang" userId="3448a9ef74456d05" providerId="LiveId" clId="{A189E04C-6FC4-4928-BC57-E40C0F3BC4FD}" dt="2023-06-06T02:10:37.260" v="3364" actId="29295"/>
          <ac:picMkLst>
            <pc:docMk/>
            <pc:sldMk cId="2555696788" sldId="314"/>
            <ac:picMk id="13" creationId="{84FB2F5F-0647-294E-03E5-2C0EC16B1E97}"/>
          </ac:picMkLst>
        </pc:picChg>
        <pc:picChg chg="add mod">
          <ac:chgData name="Alexander Zhang" userId="3448a9ef74456d05" providerId="LiveId" clId="{A189E04C-6FC4-4928-BC57-E40C0F3BC4FD}" dt="2023-06-06T02:10:49.764" v="3367" actId="1076"/>
          <ac:picMkLst>
            <pc:docMk/>
            <pc:sldMk cId="2555696788" sldId="314"/>
            <ac:picMk id="14" creationId="{06081889-3575-FC37-CD70-064F39D8E5C0}"/>
          </ac:picMkLst>
        </pc:picChg>
      </pc:sldChg>
      <pc:sldChg chg="addSp delSp add mod modTransition">
        <pc:chgData name="Alexander Zhang" userId="3448a9ef74456d05" providerId="LiveId" clId="{A189E04C-6FC4-4928-BC57-E40C0F3BC4FD}" dt="2023-06-06T03:38:07.389" v="3871"/>
        <pc:sldMkLst>
          <pc:docMk/>
          <pc:sldMk cId="1157677513" sldId="315"/>
        </pc:sldMkLst>
        <pc:picChg chg="add del">
          <ac:chgData name="Alexander Zhang" userId="3448a9ef74456d05" providerId="LiveId" clId="{A189E04C-6FC4-4928-BC57-E40C0F3BC4FD}" dt="2023-06-06T03:38:00.411" v="3869" actId="21"/>
          <ac:picMkLst>
            <pc:docMk/>
            <pc:sldMk cId="1157677513" sldId="315"/>
            <ac:picMk id="6" creationId="{00436225-CFA1-4107-DD16-BB33AD8B7821}"/>
          </ac:picMkLst>
        </pc:picChg>
      </pc:sldChg>
      <pc:sldChg chg="new del">
        <pc:chgData name="Alexander Zhang" userId="3448a9ef74456d05" providerId="LiveId" clId="{A189E04C-6FC4-4928-BC57-E40C0F3BC4FD}" dt="2023-06-06T03:37:55.657" v="3866" actId="680"/>
        <pc:sldMkLst>
          <pc:docMk/>
          <pc:sldMk cId="3796192934" sldId="315"/>
        </pc:sldMkLst>
      </pc:sldChg>
      <pc:sldChg chg="new del">
        <pc:chgData name="Alexander Zhang" userId="3448a9ef74456d05" providerId="LiveId" clId="{A189E04C-6FC4-4928-BC57-E40C0F3BC4FD}" dt="2023-06-18T13:46:31.394" v="3893" actId="680"/>
        <pc:sldMkLst>
          <pc:docMk/>
          <pc:sldMk cId="3801926707" sldId="318"/>
        </pc:sldMkLst>
      </pc:sldChg>
    </pc:docChg>
  </pc:docChgLst>
  <pc:docChgLst>
    <pc:chgData name="Alexander Zhang" userId="3448a9ef74456d05" providerId="LiveId" clId="{89B06CD7-B5B2-489B-9F08-54BD79A07A51}"/>
    <pc:docChg chg="undo custSel addSld delSld modSld sldOrd modMainMaster addSection delSection">
      <pc:chgData name="Alexander Zhang" userId="3448a9ef74456d05" providerId="LiveId" clId="{89B06CD7-B5B2-489B-9F08-54BD79A07A51}" dt="2023-05-07T09:38:54.690" v="8410" actId="20577"/>
      <pc:docMkLst>
        <pc:docMk/>
      </pc:docMkLst>
      <pc:sldChg chg="modTransition modNotesTx">
        <pc:chgData name="Alexander Zhang" userId="3448a9ef74456d05" providerId="LiveId" clId="{89B06CD7-B5B2-489B-9F08-54BD79A07A51}" dt="2023-05-07T09:38:54.690" v="8410" actId="20577"/>
        <pc:sldMkLst>
          <pc:docMk/>
          <pc:sldMk cId="388458506" sldId="256"/>
        </pc:sldMkLst>
      </pc:sldChg>
      <pc:sldChg chg="modTransition modNotesTx">
        <pc:chgData name="Alexander Zhang" userId="3448a9ef74456d05" providerId="LiveId" clId="{89B06CD7-B5B2-489B-9F08-54BD79A07A51}" dt="2023-05-05T08:55:03.459" v="7907"/>
        <pc:sldMkLst>
          <pc:docMk/>
          <pc:sldMk cId="2016204857" sldId="257"/>
        </pc:sldMkLst>
      </pc:sldChg>
      <pc:sldChg chg="modTransition modNotesTx">
        <pc:chgData name="Alexander Zhang" userId="3448a9ef74456d05" providerId="LiveId" clId="{89B06CD7-B5B2-489B-9F08-54BD79A07A51}" dt="2023-05-05T08:57:59.849" v="7951" actId="20577"/>
        <pc:sldMkLst>
          <pc:docMk/>
          <pc:sldMk cId="4242258339" sldId="258"/>
        </pc:sldMkLst>
      </pc:sldChg>
      <pc:sldChg chg="modTransition">
        <pc:chgData name="Alexander Zhang" userId="3448a9ef74456d05" providerId="LiveId" clId="{89B06CD7-B5B2-489B-9F08-54BD79A07A51}" dt="2023-04-30T14:50:43.792" v="7830"/>
        <pc:sldMkLst>
          <pc:docMk/>
          <pc:sldMk cId="3420444909" sldId="259"/>
        </pc:sldMkLst>
      </pc:sldChg>
      <pc:sldChg chg="modTransition modNotesTx">
        <pc:chgData name="Alexander Zhang" userId="3448a9ef74456d05" providerId="LiveId" clId="{89B06CD7-B5B2-489B-9F08-54BD79A07A51}" dt="2023-05-05T08:57:07.972" v="7940" actId="20577"/>
        <pc:sldMkLst>
          <pc:docMk/>
          <pc:sldMk cId="1610747582" sldId="260"/>
        </pc:sldMkLst>
      </pc:sldChg>
      <pc:sldChg chg="modTransition modNotesTx">
        <pc:chgData name="Alexander Zhang" userId="3448a9ef74456d05" providerId="LiveId" clId="{89B06CD7-B5B2-489B-9F08-54BD79A07A51}" dt="2023-05-05T08:58:57.319" v="7964" actId="20577"/>
        <pc:sldMkLst>
          <pc:docMk/>
          <pc:sldMk cId="3930642599" sldId="261"/>
        </pc:sldMkLst>
      </pc:sldChg>
      <pc:sldChg chg="modTransition modNotesTx">
        <pc:chgData name="Alexander Zhang" userId="3448a9ef74456d05" providerId="LiveId" clId="{89B06CD7-B5B2-489B-9F08-54BD79A07A51}" dt="2023-05-05T08:56:53.337" v="7937" actId="20577"/>
        <pc:sldMkLst>
          <pc:docMk/>
          <pc:sldMk cId="504474389" sldId="262"/>
        </pc:sldMkLst>
      </pc:sldChg>
      <pc:sldChg chg="modTransition modNotesTx">
        <pc:chgData name="Alexander Zhang" userId="3448a9ef74456d05" providerId="LiveId" clId="{89B06CD7-B5B2-489B-9F08-54BD79A07A51}" dt="2023-05-05T08:59:37.656" v="7977" actId="20577"/>
        <pc:sldMkLst>
          <pc:docMk/>
          <pc:sldMk cId="1644185324" sldId="263"/>
        </pc:sldMkLst>
      </pc:sldChg>
      <pc:sldChg chg="modTransition modNotesTx">
        <pc:chgData name="Alexander Zhang" userId="3448a9ef74456d05" providerId="LiveId" clId="{89B06CD7-B5B2-489B-9F08-54BD79A07A51}" dt="2023-05-05T09:00:05.132" v="7984"/>
        <pc:sldMkLst>
          <pc:docMk/>
          <pc:sldMk cId="1443986923" sldId="266"/>
        </pc:sldMkLst>
      </pc:sldChg>
      <pc:sldChg chg="modTransition modNotesTx">
        <pc:chgData name="Alexander Zhang" userId="3448a9ef74456d05" providerId="LiveId" clId="{89B06CD7-B5B2-489B-9F08-54BD79A07A51}" dt="2023-05-05T09:01:45.457" v="8012" actId="20577"/>
        <pc:sldMkLst>
          <pc:docMk/>
          <pc:sldMk cId="1749982893" sldId="268"/>
        </pc:sldMkLst>
      </pc:sldChg>
      <pc:sldChg chg="modTransition modNotesTx">
        <pc:chgData name="Alexander Zhang" userId="3448a9ef74456d05" providerId="LiveId" clId="{89B06CD7-B5B2-489B-9F08-54BD79A07A51}" dt="2023-05-05T09:03:18.052" v="8042" actId="20577"/>
        <pc:sldMkLst>
          <pc:docMk/>
          <pc:sldMk cId="451932192" sldId="269"/>
        </pc:sldMkLst>
      </pc:sldChg>
      <pc:sldChg chg="modTransition modNotesTx">
        <pc:chgData name="Alexander Zhang" userId="3448a9ef74456d05" providerId="LiveId" clId="{89B06CD7-B5B2-489B-9F08-54BD79A07A51}" dt="2023-05-05T09:00:35.740" v="7995" actId="20577"/>
        <pc:sldMkLst>
          <pc:docMk/>
          <pc:sldMk cId="618626795" sldId="270"/>
        </pc:sldMkLst>
      </pc:sldChg>
      <pc:sldChg chg="modTransition modNotesTx">
        <pc:chgData name="Alexander Zhang" userId="3448a9ef74456d05" providerId="LiveId" clId="{89B06CD7-B5B2-489B-9F08-54BD79A07A51}" dt="2023-05-07T07:58:30.239" v="8391" actId="20577"/>
        <pc:sldMkLst>
          <pc:docMk/>
          <pc:sldMk cId="1431711380" sldId="271"/>
        </pc:sldMkLst>
      </pc:sldChg>
      <pc:sldChg chg="modTransition">
        <pc:chgData name="Alexander Zhang" userId="3448a9ef74456d05" providerId="LiveId" clId="{89B06CD7-B5B2-489B-9F08-54BD79A07A51}" dt="2023-04-30T14:50:43.792" v="7830"/>
        <pc:sldMkLst>
          <pc:docMk/>
          <pc:sldMk cId="1319223043" sldId="272"/>
        </pc:sldMkLst>
      </pc:sldChg>
      <pc:sldChg chg="modTransition">
        <pc:chgData name="Alexander Zhang" userId="3448a9ef74456d05" providerId="LiveId" clId="{89B06CD7-B5B2-489B-9F08-54BD79A07A51}" dt="2023-04-30T14:50:43.792" v="7830"/>
        <pc:sldMkLst>
          <pc:docMk/>
          <pc:sldMk cId="2827252982" sldId="274"/>
        </pc:sldMkLst>
      </pc:sldChg>
      <pc:sldChg chg="modTransition">
        <pc:chgData name="Alexander Zhang" userId="3448a9ef74456d05" providerId="LiveId" clId="{89B06CD7-B5B2-489B-9F08-54BD79A07A51}" dt="2023-04-30T14:50:43.792" v="7830"/>
        <pc:sldMkLst>
          <pc:docMk/>
          <pc:sldMk cId="3584314693" sldId="275"/>
        </pc:sldMkLst>
      </pc:sldChg>
      <pc:sldChg chg="modTransition modNotesTx">
        <pc:chgData name="Alexander Zhang" userId="3448a9ef74456d05" providerId="LiveId" clId="{89B06CD7-B5B2-489B-9F08-54BD79A07A51}" dt="2023-05-05T09:07:50.817" v="8119" actId="20577"/>
        <pc:sldMkLst>
          <pc:docMk/>
          <pc:sldMk cId="4075373042" sldId="277"/>
        </pc:sldMkLst>
      </pc:sldChg>
      <pc:sldChg chg="modTransition modNotesTx">
        <pc:chgData name="Alexander Zhang" userId="3448a9ef74456d05" providerId="LiveId" clId="{89B06CD7-B5B2-489B-9F08-54BD79A07A51}" dt="2023-05-05T09:07:13.963" v="8108" actId="20577"/>
        <pc:sldMkLst>
          <pc:docMk/>
          <pc:sldMk cId="3408929985" sldId="278"/>
        </pc:sldMkLst>
      </pc:sldChg>
      <pc:sldChg chg="modTransition modNotesTx">
        <pc:chgData name="Alexander Zhang" userId="3448a9ef74456d05" providerId="LiveId" clId="{89B06CD7-B5B2-489B-9F08-54BD79A07A51}" dt="2023-05-05T09:06:29.074" v="8096" actId="20577"/>
        <pc:sldMkLst>
          <pc:docMk/>
          <pc:sldMk cId="2255914360" sldId="279"/>
        </pc:sldMkLst>
      </pc:sldChg>
      <pc:sldChg chg="modTransition modNotesTx">
        <pc:chgData name="Alexander Zhang" userId="3448a9ef74456d05" providerId="LiveId" clId="{89B06CD7-B5B2-489B-9F08-54BD79A07A51}" dt="2023-05-05T09:04:37.142" v="8064" actId="20577"/>
        <pc:sldMkLst>
          <pc:docMk/>
          <pc:sldMk cId="4108796186" sldId="280"/>
        </pc:sldMkLst>
      </pc:sldChg>
      <pc:sldChg chg="modTransition modNotesTx">
        <pc:chgData name="Alexander Zhang" userId="3448a9ef74456d05" providerId="LiveId" clId="{89B06CD7-B5B2-489B-9F08-54BD79A07A51}" dt="2023-05-05T09:29:29.447" v="8378" actId="20577"/>
        <pc:sldMkLst>
          <pc:docMk/>
          <pc:sldMk cId="1298889449" sldId="281"/>
        </pc:sldMkLst>
      </pc:sldChg>
      <pc:sldChg chg="modTransition modNotesTx">
        <pc:chgData name="Alexander Zhang" userId="3448a9ef74456d05" providerId="LiveId" clId="{89B06CD7-B5B2-489B-9F08-54BD79A07A51}" dt="2023-05-05T09:30:11.270" v="8385" actId="20577"/>
        <pc:sldMkLst>
          <pc:docMk/>
          <pc:sldMk cId="2154855398" sldId="282"/>
        </pc:sldMkLst>
      </pc:sldChg>
      <pc:sldChg chg="modTransition modNotesTx">
        <pc:chgData name="Alexander Zhang" userId="3448a9ef74456d05" providerId="LiveId" clId="{89B06CD7-B5B2-489B-9F08-54BD79A07A51}" dt="2023-05-05T09:09:02.692" v="8142" actId="20577"/>
        <pc:sldMkLst>
          <pc:docMk/>
          <pc:sldMk cId="1706599030" sldId="283"/>
        </pc:sldMkLst>
      </pc:sldChg>
      <pc:sldChg chg="modTransition modNotesTx">
        <pc:chgData name="Alexander Zhang" userId="3448a9ef74456d05" providerId="LiveId" clId="{89B06CD7-B5B2-489B-9F08-54BD79A07A51}" dt="2023-05-05T09:12:27.573" v="8151" actId="20577"/>
        <pc:sldMkLst>
          <pc:docMk/>
          <pc:sldMk cId="59749468" sldId="284"/>
        </pc:sldMkLst>
      </pc:sldChg>
      <pc:sldChg chg="modTransition modNotesTx">
        <pc:chgData name="Alexander Zhang" userId="3448a9ef74456d05" providerId="LiveId" clId="{89B06CD7-B5B2-489B-9F08-54BD79A07A51}" dt="2023-05-05T09:13:05.506" v="8166" actId="20577"/>
        <pc:sldMkLst>
          <pc:docMk/>
          <pc:sldMk cId="1287697869" sldId="285"/>
        </pc:sldMkLst>
      </pc:sldChg>
      <pc:sldChg chg="addSp delSp modSp mod modTransition modNotesTx">
        <pc:chgData name="Alexander Zhang" userId="3448a9ef74456d05" providerId="LiveId" clId="{89B06CD7-B5B2-489B-9F08-54BD79A07A51}" dt="2023-05-05T09:14:25.920" v="8191" actId="20577"/>
        <pc:sldMkLst>
          <pc:docMk/>
          <pc:sldMk cId="1809751524" sldId="286"/>
        </pc:sldMkLst>
        <pc:spChg chg="mod">
          <ac:chgData name="Alexander Zhang" userId="3448a9ef74456d05" providerId="LiveId" clId="{89B06CD7-B5B2-489B-9F08-54BD79A07A51}" dt="2023-04-30T11:52:37.469" v="3632" actId="20577"/>
          <ac:spMkLst>
            <pc:docMk/>
            <pc:sldMk cId="1809751524" sldId="286"/>
            <ac:spMk id="3" creationId="{8167C74A-A29C-2256-ADE7-27E1C7326A9D}"/>
          </ac:spMkLst>
        </pc:spChg>
        <pc:picChg chg="add del mod">
          <ac:chgData name="Alexander Zhang" userId="3448a9ef74456d05" providerId="LiveId" clId="{89B06CD7-B5B2-489B-9F08-54BD79A07A51}" dt="2023-04-30T09:31:46.520" v="3127" actId="478"/>
          <ac:picMkLst>
            <pc:docMk/>
            <pc:sldMk cId="1809751524" sldId="286"/>
            <ac:picMk id="5" creationId="{8208197B-1588-2BFE-E43A-0D5B5D5B489F}"/>
          </ac:picMkLst>
        </pc:picChg>
      </pc:sldChg>
      <pc:sldChg chg="modTransition modNotesTx">
        <pc:chgData name="Alexander Zhang" userId="3448a9ef74456d05" providerId="LiveId" clId="{89B06CD7-B5B2-489B-9F08-54BD79A07A51}" dt="2023-05-05T09:15:42.360" v="8219" actId="20577"/>
        <pc:sldMkLst>
          <pc:docMk/>
          <pc:sldMk cId="1054177719" sldId="287"/>
        </pc:sldMkLst>
      </pc:sldChg>
      <pc:sldChg chg="modSp mod modTransition modNotesTx">
        <pc:chgData name="Alexander Zhang" userId="3448a9ef74456d05" providerId="LiveId" clId="{89B06CD7-B5B2-489B-9F08-54BD79A07A51}" dt="2023-05-05T09:31:09.023" v="8386" actId="20577"/>
        <pc:sldMkLst>
          <pc:docMk/>
          <pc:sldMk cId="1900827078" sldId="288"/>
        </pc:sldMkLst>
        <pc:spChg chg="mod">
          <ac:chgData name="Alexander Zhang" userId="3448a9ef74456d05" providerId="LiveId" clId="{89B06CD7-B5B2-489B-9F08-54BD79A07A51}" dt="2023-04-30T12:58:51.542" v="7205" actId="20577"/>
          <ac:spMkLst>
            <pc:docMk/>
            <pc:sldMk cId="1900827078" sldId="288"/>
            <ac:spMk id="3" creationId="{537C455B-BFC7-CB37-0383-02CCE708EE9D}"/>
          </ac:spMkLst>
        </pc:spChg>
      </pc:sldChg>
      <pc:sldChg chg="modTransition modNotesTx">
        <pc:chgData name="Alexander Zhang" userId="3448a9ef74456d05" providerId="LiveId" clId="{89B06CD7-B5B2-489B-9F08-54BD79A07A51}" dt="2023-05-05T09:28:12.409" v="8374" actId="20577"/>
        <pc:sldMkLst>
          <pc:docMk/>
          <pc:sldMk cId="4167814207" sldId="289"/>
        </pc:sldMkLst>
      </pc:sldChg>
      <pc:sldChg chg="modTransition modNotesTx">
        <pc:chgData name="Alexander Zhang" userId="3448a9ef74456d05" providerId="LiveId" clId="{89B06CD7-B5B2-489B-9F08-54BD79A07A51}" dt="2023-05-07T08:06:14.636" v="8395" actId="20577"/>
        <pc:sldMkLst>
          <pc:docMk/>
          <pc:sldMk cId="356715618" sldId="290"/>
        </pc:sldMkLst>
      </pc:sldChg>
      <pc:sldChg chg="modTransition modNotesTx">
        <pc:chgData name="Alexander Zhang" userId="3448a9ef74456d05" providerId="LiveId" clId="{89B06CD7-B5B2-489B-9F08-54BD79A07A51}" dt="2023-05-05T09:13:52.724" v="8180"/>
        <pc:sldMkLst>
          <pc:docMk/>
          <pc:sldMk cId="3731789579" sldId="291"/>
        </pc:sldMkLst>
      </pc:sldChg>
      <pc:sldChg chg="modSp mod ord modTransition modShow modNotesTx">
        <pc:chgData name="Alexander Zhang" userId="3448a9ef74456d05" providerId="LiveId" clId="{89B06CD7-B5B2-489B-9F08-54BD79A07A51}" dt="2023-05-05T09:25:45.954" v="8333" actId="20577"/>
        <pc:sldMkLst>
          <pc:docMk/>
          <pc:sldMk cId="3272934479" sldId="292"/>
        </pc:sldMkLst>
        <pc:spChg chg="mod">
          <ac:chgData name="Alexander Zhang" userId="3448a9ef74456d05" providerId="LiveId" clId="{89B06CD7-B5B2-489B-9F08-54BD79A07A51}" dt="2023-04-30T12:46:27.830" v="6825" actId="20577"/>
          <ac:spMkLst>
            <pc:docMk/>
            <pc:sldMk cId="3272934479" sldId="292"/>
            <ac:spMk id="3" creationId="{949FBA55-9DDC-FE0A-933E-791C0470C5B5}"/>
          </ac:spMkLst>
        </pc:spChg>
      </pc:sldChg>
      <pc:sldChg chg="modTransition modNotesTx">
        <pc:chgData name="Alexander Zhang" userId="3448a9ef74456d05" providerId="LiveId" clId="{89B06CD7-B5B2-489B-9F08-54BD79A07A51}" dt="2023-05-05T09:26:50.452" v="8372" actId="20577"/>
        <pc:sldMkLst>
          <pc:docMk/>
          <pc:sldMk cId="852965510" sldId="293"/>
        </pc:sldMkLst>
      </pc:sldChg>
      <pc:sldChg chg="modSp mod ord modTransition modShow modNotesTx">
        <pc:chgData name="Alexander Zhang" userId="3448a9ef74456d05" providerId="LiveId" clId="{89B06CD7-B5B2-489B-9F08-54BD79A07A51}" dt="2023-05-05T09:31:57.030" v="8389" actId="20577"/>
        <pc:sldMkLst>
          <pc:docMk/>
          <pc:sldMk cId="40001316" sldId="294"/>
        </pc:sldMkLst>
        <pc:spChg chg="mod">
          <ac:chgData name="Alexander Zhang" userId="3448a9ef74456d05" providerId="LiveId" clId="{89B06CD7-B5B2-489B-9F08-54BD79A07A51}" dt="2023-04-30T12:49:34.253" v="7052" actId="20577"/>
          <ac:spMkLst>
            <pc:docMk/>
            <pc:sldMk cId="40001316" sldId="294"/>
            <ac:spMk id="2" creationId="{9241A698-9C81-A0E1-06B2-4F5546D96256}"/>
          </ac:spMkLst>
        </pc:spChg>
        <pc:spChg chg="mod">
          <ac:chgData name="Alexander Zhang" userId="3448a9ef74456d05" providerId="LiveId" clId="{89B06CD7-B5B2-489B-9F08-54BD79A07A51}" dt="2023-04-30T11:44:57.780" v="3617" actId="20577"/>
          <ac:spMkLst>
            <pc:docMk/>
            <pc:sldMk cId="40001316" sldId="294"/>
            <ac:spMk id="3" creationId="{05BB99C6-081F-E6AA-9CC1-5F109A7AF062}"/>
          </ac:spMkLst>
        </pc:spChg>
      </pc:sldChg>
      <pc:sldChg chg="addSp delSp modSp new del mod modNotesTx">
        <pc:chgData name="Alexander Zhang" userId="3448a9ef74456d05" providerId="LiveId" clId="{89B06CD7-B5B2-489B-9F08-54BD79A07A51}" dt="2023-04-30T09:31:29.988" v="3121" actId="2696"/>
        <pc:sldMkLst>
          <pc:docMk/>
          <pc:sldMk cId="2304787483" sldId="295"/>
        </pc:sldMkLst>
        <pc:spChg chg="mod">
          <ac:chgData name="Alexander Zhang" userId="3448a9ef74456d05" providerId="LiveId" clId="{89B06CD7-B5B2-489B-9F08-54BD79A07A51}" dt="2023-04-30T08:07:45.853" v="559"/>
          <ac:spMkLst>
            <pc:docMk/>
            <pc:sldMk cId="2304787483" sldId="295"/>
            <ac:spMk id="2" creationId="{F00ACDAA-895A-1DD2-5D4B-F38060417A70}"/>
          </ac:spMkLst>
        </pc:spChg>
        <pc:spChg chg="mod">
          <ac:chgData name="Alexander Zhang" userId="3448a9ef74456d05" providerId="LiveId" clId="{89B06CD7-B5B2-489B-9F08-54BD79A07A51}" dt="2023-04-30T09:31:02.960" v="3110" actId="21"/>
          <ac:spMkLst>
            <pc:docMk/>
            <pc:sldMk cId="2304787483" sldId="295"/>
            <ac:spMk id="3" creationId="{4EAAAE8A-7014-AAB4-E7AC-9B0D9C3919FF}"/>
          </ac:spMkLst>
        </pc:spChg>
        <pc:picChg chg="add del mod">
          <ac:chgData name="Alexander Zhang" userId="3448a9ef74456d05" providerId="LiveId" clId="{89B06CD7-B5B2-489B-9F08-54BD79A07A51}" dt="2023-04-30T09:31:13.181" v="3115" actId="21"/>
          <ac:picMkLst>
            <pc:docMk/>
            <pc:sldMk cId="2304787483" sldId="295"/>
            <ac:picMk id="6" creationId="{292F93CE-5811-AD46-1C5C-E4F8D0E90E74}"/>
          </ac:picMkLst>
        </pc:picChg>
      </pc:sldChg>
      <pc:sldChg chg="modSp new mod modTransition modNotesTx">
        <pc:chgData name="Alexander Zhang" userId="3448a9ef74456d05" providerId="LiveId" clId="{89B06CD7-B5B2-489B-9F08-54BD79A07A51}" dt="2023-05-05T09:17:38.048" v="8241" actId="20577"/>
        <pc:sldMkLst>
          <pc:docMk/>
          <pc:sldMk cId="2811611895" sldId="296"/>
        </pc:sldMkLst>
        <pc:spChg chg="mod">
          <ac:chgData name="Alexander Zhang" userId="3448a9ef74456d05" providerId="LiveId" clId="{89B06CD7-B5B2-489B-9F08-54BD79A07A51}" dt="2023-04-30T08:09:24.130" v="588"/>
          <ac:spMkLst>
            <pc:docMk/>
            <pc:sldMk cId="2811611895" sldId="296"/>
            <ac:spMk id="2" creationId="{98981178-3760-6CCE-8458-B20414567B62}"/>
          </ac:spMkLst>
        </pc:spChg>
        <pc:spChg chg="mod">
          <ac:chgData name="Alexander Zhang" userId="3448a9ef74456d05" providerId="LiveId" clId="{89B06CD7-B5B2-489B-9F08-54BD79A07A51}" dt="2023-04-30T08:19:20.103" v="1464" actId="20577"/>
          <ac:spMkLst>
            <pc:docMk/>
            <pc:sldMk cId="2811611895" sldId="296"/>
            <ac:spMk id="3" creationId="{0535FA63-33B9-1065-CA5D-D80F1B063C4C}"/>
          </ac:spMkLst>
        </pc:spChg>
      </pc:sldChg>
      <pc:sldChg chg="addSp modSp new mod ord modTransition modNotesTx">
        <pc:chgData name="Alexander Zhang" userId="3448a9ef74456d05" providerId="LiveId" clId="{89B06CD7-B5B2-489B-9F08-54BD79A07A51}" dt="2023-05-07T08:05:03.366" v="8392" actId="20577"/>
        <pc:sldMkLst>
          <pc:docMk/>
          <pc:sldMk cId="4113515559" sldId="297"/>
        </pc:sldMkLst>
        <pc:spChg chg="mod">
          <ac:chgData name="Alexander Zhang" userId="3448a9ef74456d05" providerId="LiveId" clId="{89B06CD7-B5B2-489B-9F08-54BD79A07A51}" dt="2023-04-30T08:23:00.139" v="1551"/>
          <ac:spMkLst>
            <pc:docMk/>
            <pc:sldMk cId="4113515559" sldId="297"/>
            <ac:spMk id="2" creationId="{7DFF0BBB-149C-8469-C66E-2695E95C7383}"/>
          </ac:spMkLst>
        </pc:spChg>
        <pc:spChg chg="mod">
          <ac:chgData name="Alexander Zhang" userId="3448a9ef74456d05" providerId="LiveId" clId="{89B06CD7-B5B2-489B-9F08-54BD79A07A51}" dt="2023-04-30T08:29:46.795" v="1917" actId="20577"/>
          <ac:spMkLst>
            <pc:docMk/>
            <pc:sldMk cId="4113515559" sldId="297"/>
            <ac:spMk id="3" creationId="{0D0B0AA6-9A9D-EE21-B2A8-73CD2A64599A}"/>
          </ac:spMkLst>
        </pc:spChg>
        <pc:picChg chg="add mod">
          <ac:chgData name="Alexander Zhang" userId="3448a9ef74456d05" providerId="LiveId" clId="{89B06CD7-B5B2-489B-9F08-54BD79A07A51}" dt="2023-04-30T08:29:37.620" v="1884" actId="1076"/>
          <ac:picMkLst>
            <pc:docMk/>
            <pc:sldMk cId="4113515559" sldId="297"/>
            <ac:picMk id="6" creationId="{6648639F-7C83-D668-DD39-9065FE05E229}"/>
          </ac:picMkLst>
        </pc:picChg>
      </pc:sldChg>
      <pc:sldChg chg="addSp delSp modSp new mod modTransition modNotesTx">
        <pc:chgData name="Alexander Zhang" userId="3448a9ef74456d05" providerId="LiveId" clId="{89B06CD7-B5B2-489B-9F08-54BD79A07A51}" dt="2023-05-05T09:15:13.169" v="8210" actId="20577"/>
        <pc:sldMkLst>
          <pc:docMk/>
          <pc:sldMk cId="2850194958" sldId="298"/>
        </pc:sldMkLst>
        <pc:spChg chg="mod">
          <ac:chgData name="Alexander Zhang" userId="3448a9ef74456d05" providerId="LiveId" clId="{89B06CD7-B5B2-489B-9F08-54BD79A07A51}" dt="2023-04-30T11:53:20.755" v="3636"/>
          <ac:spMkLst>
            <pc:docMk/>
            <pc:sldMk cId="2850194958" sldId="298"/>
            <ac:spMk id="2" creationId="{12385D3C-9C25-F9DD-F451-962953B63D34}"/>
          </ac:spMkLst>
        </pc:spChg>
        <pc:spChg chg="mod">
          <ac:chgData name="Alexander Zhang" userId="3448a9ef74456d05" providerId="LiveId" clId="{89B06CD7-B5B2-489B-9F08-54BD79A07A51}" dt="2023-04-30T11:52:27.252" v="3629" actId="5793"/>
          <ac:spMkLst>
            <pc:docMk/>
            <pc:sldMk cId="2850194958" sldId="298"/>
            <ac:spMk id="3" creationId="{04E7D641-0718-179F-C481-AFD0B055A932}"/>
          </ac:spMkLst>
        </pc:spChg>
        <pc:picChg chg="add del mod">
          <ac:chgData name="Alexander Zhang" userId="3448a9ef74456d05" providerId="LiveId" clId="{89B06CD7-B5B2-489B-9F08-54BD79A07A51}" dt="2023-04-30T11:56:06.271" v="3645" actId="1076"/>
          <ac:picMkLst>
            <pc:docMk/>
            <pc:sldMk cId="2850194958" sldId="298"/>
            <ac:picMk id="6" creationId="{90204596-316B-6AC2-5B74-A91DA6D9645C}"/>
          </ac:picMkLst>
        </pc:picChg>
      </pc:sldChg>
      <pc:sldChg chg="modSp new del mod">
        <pc:chgData name="Alexander Zhang" userId="3448a9ef74456d05" providerId="LiveId" clId="{89B06CD7-B5B2-489B-9F08-54BD79A07A51}" dt="2023-04-30T11:52:19.562" v="3625" actId="680"/>
        <pc:sldMkLst>
          <pc:docMk/>
          <pc:sldMk cId="3133694723" sldId="298"/>
        </pc:sldMkLst>
        <pc:spChg chg="mod">
          <ac:chgData name="Alexander Zhang" userId="3448a9ef74456d05" providerId="LiveId" clId="{89B06CD7-B5B2-489B-9F08-54BD79A07A51}" dt="2023-04-30T11:52:19.093" v="3624"/>
          <ac:spMkLst>
            <pc:docMk/>
            <pc:sldMk cId="3133694723" sldId="298"/>
            <ac:spMk id="2" creationId="{453EE2F8-56FE-8419-B0A1-85306789D91D}"/>
          </ac:spMkLst>
        </pc:spChg>
        <pc:spChg chg="mod">
          <ac:chgData name="Alexander Zhang" userId="3448a9ef74456d05" providerId="LiveId" clId="{89B06CD7-B5B2-489B-9F08-54BD79A07A51}" dt="2023-04-30T11:52:18.424" v="3623"/>
          <ac:spMkLst>
            <pc:docMk/>
            <pc:sldMk cId="3133694723" sldId="298"/>
            <ac:spMk id="3" creationId="{A6D1CBAE-93F0-10AD-75F7-82F4B8D52BBD}"/>
          </ac:spMkLst>
        </pc:spChg>
      </pc:sldChg>
      <pc:sldChg chg="addSp delSp modSp new mod modTransition modNotesTx">
        <pc:chgData name="Alexander Zhang" userId="3448a9ef74456d05" providerId="LiveId" clId="{89B06CD7-B5B2-489B-9F08-54BD79A07A51}" dt="2023-05-05T09:05:55.200" v="8090" actId="20577"/>
        <pc:sldMkLst>
          <pc:docMk/>
          <pc:sldMk cId="3482073007" sldId="299"/>
        </pc:sldMkLst>
        <pc:spChg chg="mod">
          <ac:chgData name="Alexander Zhang" userId="3448a9ef74456d05" providerId="LiveId" clId="{89B06CD7-B5B2-489B-9F08-54BD79A07A51}" dt="2023-04-30T12:02:42.586" v="4164"/>
          <ac:spMkLst>
            <pc:docMk/>
            <pc:sldMk cId="3482073007" sldId="299"/>
            <ac:spMk id="2" creationId="{D0620D9F-F097-8959-F97F-579729A79653}"/>
          </ac:spMkLst>
        </pc:spChg>
        <pc:spChg chg="del">
          <ac:chgData name="Alexander Zhang" userId="3448a9ef74456d05" providerId="LiveId" clId="{89B06CD7-B5B2-489B-9F08-54BD79A07A51}" dt="2023-04-30T12:02:48.449" v="4165" actId="478"/>
          <ac:spMkLst>
            <pc:docMk/>
            <pc:sldMk cId="3482073007" sldId="299"/>
            <ac:spMk id="3" creationId="{62EABC79-31E4-15C0-DBBD-9D63AC4DF264}"/>
          </ac:spMkLst>
        </pc:spChg>
        <pc:spChg chg="add mod">
          <ac:chgData name="Alexander Zhang" userId="3448a9ef74456d05" providerId="LiveId" clId="{89B06CD7-B5B2-489B-9F08-54BD79A07A51}" dt="2023-04-30T12:04:24.326" v="4371" actId="1076"/>
          <ac:spMkLst>
            <pc:docMk/>
            <pc:sldMk cId="3482073007" sldId="299"/>
            <ac:spMk id="7" creationId="{5DCCD7DF-A17C-CB05-88ED-C7BDFCA4BA3F}"/>
          </ac:spMkLst>
        </pc:spChg>
        <pc:graphicFrameChg chg="add del mod">
          <ac:chgData name="Alexander Zhang" userId="3448a9ef74456d05" providerId="LiveId" clId="{89B06CD7-B5B2-489B-9F08-54BD79A07A51}" dt="2023-04-30T12:03:12.330" v="4173" actId="478"/>
          <ac:graphicFrameMkLst>
            <pc:docMk/>
            <pc:sldMk cId="3482073007" sldId="299"/>
            <ac:graphicFrameMk id="6" creationId="{9EA5CCE1-561D-5725-24E1-9943FC1427A9}"/>
          </ac:graphicFrameMkLst>
        </pc:graphicFrameChg>
        <pc:picChg chg="add mod">
          <ac:chgData name="Alexander Zhang" userId="3448a9ef74456d05" providerId="LiveId" clId="{89B06CD7-B5B2-489B-9F08-54BD79A07A51}" dt="2023-04-30T12:03:18.267" v="4174" actId="1076"/>
          <ac:picMkLst>
            <pc:docMk/>
            <pc:sldMk cId="3482073007" sldId="299"/>
            <ac:picMk id="5" creationId="{0C597530-73AF-5EB8-5D15-0CC7F57F491C}"/>
          </ac:picMkLst>
        </pc:picChg>
      </pc:sldChg>
      <pc:sldChg chg="addSp modSp new mod modTransition modNotesTx">
        <pc:chgData name="Alexander Zhang" userId="3448a9ef74456d05" providerId="LiveId" clId="{89B06CD7-B5B2-489B-9F08-54BD79A07A51}" dt="2023-05-05T09:13:44.458" v="8179" actId="20577"/>
        <pc:sldMkLst>
          <pc:docMk/>
          <pc:sldMk cId="1788979914" sldId="300"/>
        </pc:sldMkLst>
        <pc:spChg chg="mod">
          <ac:chgData name="Alexander Zhang" userId="3448a9ef74456d05" providerId="LiveId" clId="{89B06CD7-B5B2-489B-9F08-54BD79A07A51}" dt="2023-04-30T12:11:50.852" v="5361"/>
          <ac:spMkLst>
            <pc:docMk/>
            <pc:sldMk cId="1788979914" sldId="300"/>
            <ac:spMk id="2" creationId="{F658B7F5-30F1-69B3-A1CF-7F5786357746}"/>
          </ac:spMkLst>
        </pc:spChg>
        <pc:spChg chg="mod">
          <ac:chgData name="Alexander Zhang" userId="3448a9ef74456d05" providerId="LiveId" clId="{89B06CD7-B5B2-489B-9F08-54BD79A07A51}" dt="2023-04-30T12:16:15.409" v="5634" actId="20577"/>
          <ac:spMkLst>
            <pc:docMk/>
            <pc:sldMk cId="1788979914" sldId="300"/>
            <ac:spMk id="3" creationId="{269FF144-9C76-12CC-68C6-21D99FB53434}"/>
          </ac:spMkLst>
        </pc:spChg>
        <pc:picChg chg="add mod">
          <ac:chgData name="Alexander Zhang" userId="3448a9ef74456d05" providerId="LiveId" clId="{89B06CD7-B5B2-489B-9F08-54BD79A07A51}" dt="2023-04-30T13:16:19.275" v="7242" actId="14100"/>
          <ac:picMkLst>
            <pc:docMk/>
            <pc:sldMk cId="1788979914" sldId="300"/>
            <ac:picMk id="6" creationId="{6D2A8477-9578-EECC-A7D5-56C6378836C6}"/>
          </ac:picMkLst>
        </pc:picChg>
      </pc:sldChg>
      <pc:sldChg chg="addSp delSp modSp new mod modTransition modNotesTx">
        <pc:chgData name="Alexander Zhang" userId="3448a9ef74456d05" providerId="LiveId" clId="{89B06CD7-B5B2-489B-9F08-54BD79A07A51}" dt="2023-05-05T09:24:30.114" v="8312" actId="20577"/>
        <pc:sldMkLst>
          <pc:docMk/>
          <pc:sldMk cId="2170093237" sldId="301"/>
        </pc:sldMkLst>
        <pc:spChg chg="mod">
          <ac:chgData name="Alexander Zhang" userId="3448a9ef74456d05" providerId="LiveId" clId="{89B06CD7-B5B2-489B-9F08-54BD79A07A51}" dt="2023-04-30T12:21:10.992" v="5637"/>
          <ac:spMkLst>
            <pc:docMk/>
            <pc:sldMk cId="2170093237" sldId="301"/>
            <ac:spMk id="2" creationId="{959A8DB4-D7F1-CB12-378D-42997EF24BEC}"/>
          </ac:spMkLst>
        </pc:spChg>
        <pc:spChg chg="del">
          <ac:chgData name="Alexander Zhang" userId="3448a9ef74456d05" providerId="LiveId" clId="{89B06CD7-B5B2-489B-9F08-54BD79A07A51}" dt="2023-04-30T12:21:30.148" v="5638" actId="478"/>
          <ac:spMkLst>
            <pc:docMk/>
            <pc:sldMk cId="2170093237" sldId="301"/>
            <ac:spMk id="3" creationId="{5471141C-97B5-B5E5-DA24-00321E92DB96}"/>
          </ac:spMkLst>
        </pc:spChg>
        <pc:spChg chg="add mod">
          <ac:chgData name="Alexander Zhang" userId="3448a9ef74456d05" providerId="LiveId" clId="{89B06CD7-B5B2-489B-9F08-54BD79A07A51}" dt="2023-04-30T12:21:44.451" v="5646" actId="14100"/>
          <ac:spMkLst>
            <pc:docMk/>
            <pc:sldMk cId="2170093237" sldId="301"/>
            <ac:spMk id="8" creationId="{4ABC0EFC-88D5-0EA3-B0BD-94057198EF83}"/>
          </ac:spMkLst>
        </pc:spChg>
        <pc:picChg chg="add mod">
          <ac:chgData name="Alexander Zhang" userId="3448a9ef74456d05" providerId="LiveId" clId="{89B06CD7-B5B2-489B-9F08-54BD79A07A51}" dt="2023-04-30T12:21:39.004" v="5643" actId="1076"/>
          <ac:picMkLst>
            <pc:docMk/>
            <pc:sldMk cId="2170093237" sldId="301"/>
            <ac:picMk id="6" creationId="{0593815B-DBB6-B4F0-72D0-21AC67B52534}"/>
          </ac:picMkLst>
        </pc:picChg>
      </pc:sldChg>
      <pc:sldChg chg="addSp modSp new mod modTransition modNotesTx">
        <pc:chgData name="Alexander Zhang" userId="3448a9ef74456d05" providerId="LiveId" clId="{89B06CD7-B5B2-489B-9F08-54BD79A07A51}" dt="2023-05-07T08:05:20.888" v="8394" actId="20577"/>
        <pc:sldMkLst>
          <pc:docMk/>
          <pc:sldMk cId="1473317799" sldId="302"/>
        </pc:sldMkLst>
        <pc:spChg chg="mod">
          <ac:chgData name="Alexander Zhang" userId="3448a9ef74456d05" providerId="LiveId" clId="{89B06CD7-B5B2-489B-9F08-54BD79A07A51}" dt="2023-04-30T12:29:17.521" v="6487"/>
          <ac:spMkLst>
            <pc:docMk/>
            <pc:sldMk cId="1473317799" sldId="302"/>
            <ac:spMk id="2" creationId="{F5527D6F-9137-CD09-DD6F-570CA07B3562}"/>
          </ac:spMkLst>
        </pc:spChg>
        <pc:spChg chg="mod">
          <ac:chgData name="Alexander Zhang" userId="3448a9ef74456d05" providerId="LiveId" clId="{89B06CD7-B5B2-489B-9F08-54BD79A07A51}" dt="2023-04-30T12:35:06.934" v="6750" actId="20577"/>
          <ac:spMkLst>
            <pc:docMk/>
            <pc:sldMk cId="1473317799" sldId="302"/>
            <ac:spMk id="3" creationId="{0FB958B3-7D96-330D-B246-84548DA459A4}"/>
          </ac:spMkLst>
        </pc:spChg>
        <pc:spChg chg="add mod">
          <ac:chgData name="Alexander Zhang" userId="3448a9ef74456d05" providerId="LiveId" clId="{89B06CD7-B5B2-489B-9F08-54BD79A07A51}" dt="2023-04-30T12:33:02.002" v="6636"/>
          <ac:spMkLst>
            <pc:docMk/>
            <pc:sldMk cId="1473317799" sldId="302"/>
            <ac:spMk id="5" creationId="{F2F85D67-CCA5-C855-85A8-ABC0DBEB8AA0}"/>
          </ac:spMkLst>
        </pc:spChg>
      </pc:sldChg>
      <pc:sldChg chg="modSp new del mod">
        <pc:chgData name="Alexander Zhang" userId="3448a9ef74456d05" providerId="LiveId" clId="{89B06CD7-B5B2-489B-9F08-54BD79A07A51}" dt="2023-04-30T12:50:30.434" v="7053" actId="2696"/>
        <pc:sldMkLst>
          <pc:docMk/>
          <pc:sldMk cId="16466985" sldId="303"/>
        </pc:sldMkLst>
        <pc:spChg chg="mod">
          <ac:chgData name="Alexander Zhang" userId="3448a9ef74456d05" providerId="LiveId" clId="{89B06CD7-B5B2-489B-9F08-54BD79A07A51}" dt="2023-04-30T12:49:06.230" v="7044" actId="20577"/>
          <ac:spMkLst>
            <pc:docMk/>
            <pc:sldMk cId="16466985" sldId="303"/>
            <ac:spMk id="2" creationId="{866CCED7-9026-6137-7C21-8510571A4A86}"/>
          </ac:spMkLst>
        </pc:spChg>
      </pc:sldChg>
      <pc:sldMasterChg chg="modTransition modSldLayout">
        <pc:chgData name="Alexander Zhang" userId="3448a9ef74456d05" providerId="LiveId" clId="{89B06CD7-B5B2-489B-9F08-54BD79A07A51}" dt="2023-04-30T14:46:12.782" v="7825"/>
        <pc:sldMasterMkLst>
          <pc:docMk/>
          <pc:sldMasterMk cId="141779592" sldId="2147483648"/>
        </pc:sldMasterMkLst>
        <pc:sldLayoutChg chg="modTransition">
          <pc:chgData name="Alexander Zhang" userId="3448a9ef74456d05" providerId="LiveId" clId="{89B06CD7-B5B2-489B-9F08-54BD79A07A51}" dt="2023-04-30T14:46:12.782" v="7825"/>
          <pc:sldLayoutMkLst>
            <pc:docMk/>
            <pc:sldMasterMk cId="141779592" sldId="2147483648"/>
            <pc:sldLayoutMk cId="733333795" sldId="2147483649"/>
          </pc:sldLayoutMkLst>
        </pc:sldLayoutChg>
        <pc:sldLayoutChg chg="modTransition">
          <pc:chgData name="Alexander Zhang" userId="3448a9ef74456d05" providerId="LiveId" clId="{89B06CD7-B5B2-489B-9F08-54BD79A07A51}" dt="2023-04-30T14:46:12.782" v="7825"/>
          <pc:sldLayoutMkLst>
            <pc:docMk/>
            <pc:sldMasterMk cId="141779592" sldId="2147483648"/>
            <pc:sldLayoutMk cId="1139183327" sldId="2147483650"/>
          </pc:sldLayoutMkLst>
        </pc:sldLayoutChg>
        <pc:sldLayoutChg chg="modTransition">
          <pc:chgData name="Alexander Zhang" userId="3448a9ef74456d05" providerId="LiveId" clId="{89B06CD7-B5B2-489B-9F08-54BD79A07A51}" dt="2023-04-30T14:46:12.782" v="7825"/>
          <pc:sldLayoutMkLst>
            <pc:docMk/>
            <pc:sldMasterMk cId="141779592" sldId="2147483648"/>
            <pc:sldLayoutMk cId="3922377747" sldId="214748365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ED0831-C58C-44B2-8668-EF77C753A6C2}" type="datetimeFigureOut">
              <a:rPr lang="de-CH" smtClean="0"/>
              <a:t>18.06.2023</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61D9E-28D1-4F4C-A5BD-2D28C080B9AD}" type="slidenum">
              <a:rPr lang="de-CH" smtClean="0"/>
              <a:t>‹#›</a:t>
            </a:fld>
            <a:endParaRPr lang="de-CH"/>
          </a:p>
        </p:txBody>
      </p:sp>
    </p:spTree>
    <p:extLst>
      <p:ext uri="{BB962C8B-B14F-4D97-AF65-F5344CB8AC3E}">
        <p14:creationId xmlns:p14="http://schemas.microsoft.com/office/powerpoint/2010/main" val="2480879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Thank you for listening to my presentation, I hope you now have a better understanding of our work on privacy preserving visualization for mobile devices if you have any question or would like to discuss further please feel free to ask.</a:t>
            </a:r>
            <a:endParaRPr lang="en-SG" dirty="0"/>
          </a:p>
        </p:txBody>
      </p:sp>
      <p:sp>
        <p:nvSpPr>
          <p:cNvPr id="4" name="Slide Number Placeholder 3"/>
          <p:cNvSpPr>
            <a:spLocks noGrp="1"/>
          </p:cNvSpPr>
          <p:nvPr>
            <p:ph type="sldNum" sz="quarter" idx="5"/>
          </p:nvPr>
        </p:nvSpPr>
        <p:spPr/>
        <p:txBody>
          <a:bodyPr/>
          <a:lstStyle/>
          <a:p>
            <a:fld id="{CAC61D9E-28D1-4F4C-A5BD-2D28C080B9AD}" type="slidenum">
              <a:rPr lang="de-CH" smtClean="0"/>
              <a:t>1</a:t>
            </a:fld>
            <a:endParaRPr lang="de-CH"/>
          </a:p>
        </p:txBody>
      </p:sp>
    </p:spTree>
    <p:extLst>
      <p:ext uri="{BB962C8B-B14F-4D97-AF65-F5344CB8AC3E}">
        <p14:creationId xmlns:p14="http://schemas.microsoft.com/office/powerpoint/2010/main" val="291290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slide displays the simulated result of our privacy-preserving visualization. As you can see as the viewing distance increases, the visualization becomes increasingly difficult to discern. This is the desired effect as it helps protect users privacy while still allowing them to view their data.</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12</a:t>
            </a:fld>
            <a:endParaRPr lang="de-CH"/>
          </a:p>
        </p:txBody>
      </p:sp>
    </p:spTree>
    <p:extLst>
      <p:ext uri="{BB962C8B-B14F-4D97-AF65-F5344CB8AC3E}">
        <p14:creationId xmlns:p14="http://schemas.microsoft.com/office/powerpoint/2010/main" val="344628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method proposes a masking scheme that can transform an original visualization into a privacy-preserving visualization. The masking scheme consists of two main modules: coarse-grained and fine-grained masking. The coarse-grained masking adjusts the original visualization, in terms of its spatial frequency and luminance contrast. At the fine-grained level, we consider different characteristics of visual marks and purpose customized masking schemes for them.</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13</a:t>
            </a:fld>
            <a:endParaRPr lang="de-CH"/>
          </a:p>
        </p:txBody>
      </p:sp>
    </p:spTree>
    <p:extLst>
      <p:ext uri="{BB962C8B-B14F-4D97-AF65-F5344CB8AC3E}">
        <p14:creationId xmlns:p14="http://schemas.microsoft.com/office/powerpoint/2010/main" val="2599560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Coarse-grained masking is </a:t>
            </a:r>
            <a:r>
              <a:rPr lang="en-US"/>
              <a:t>inspired by the human V\vision system. That is, the ability of human to identify objects from their background is jointly affected by the spatial frequency and luminance contrast.</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14</a:t>
            </a:fld>
            <a:endParaRPr lang="de-CH"/>
          </a:p>
        </p:txBody>
      </p:sp>
    </p:spTree>
    <p:extLst>
      <p:ext uri="{BB962C8B-B14F-4D97-AF65-F5344CB8AC3E}">
        <p14:creationId xmlns:p14="http://schemas.microsoft.com/office/powerpoint/2010/main" val="287713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Firstly, spatial frequency refers to the frequency of color changes. When color changes more rapidly,</a:t>
            </a:r>
            <a:r>
              <a:rPr lang="en-US" b="0" i="0">
                <a:solidFill>
                  <a:srgbClr val="374151"/>
                </a:solidFill>
                <a:effectLst/>
                <a:latin typeface="Söhne"/>
              </a:rPr>
              <a:t> the corresponding frequency is higher. We can visualize an image spatial frequency by converting from a spatial domain to a frequency domain. It's important to know that spatial frequency is not only determined by the image itself but also depends on the human viewing distance. As people move farther from the image the spatial frequency they perceive becomes higher.</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15</a:t>
            </a:fld>
            <a:endParaRPr lang="de-CH"/>
          </a:p>
        </p:txBody>
      </p:sp>
    </p:spTree>
    <p:extLst>
      <p:ext uri="{BB962C8B-B14F-4D97-AF65-F5344CB8AC3E}">
        <p14:creationId xmlns:p14="http://schemas.microsoft.com/office/powerpoint/2010/main" val="860235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Firstly, spatial frequency refers to the frequency of color changes. When color changes more rapidly,</a:t>
            </a:r>
            <a:r>
              <a:rPr lang="en-US" b="0" i="0">
                <a:solidFill>
                  <a:srgbClr val="374151"/>
                </a:solidFill>
                <a:effectLst/>
                <a:latin typeface="Söhne"/>
              </a:rPr>
              <a:t> the corresponding frequency is higher. We can visualize an image spatial frequency by converting from a spatial domain to a frequency domain. It's important to know that spatial frequency is not only determined by the image itself but also depends on the human viewing distance. As people move farther from the image the spatial frequency they perceive becomes higher.</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16</a:t>
            </a:fld>
            <a:endParaRPr lang="de-CH"/>
          </a:p>
        </p:txBody>
      </p:sp>
    </p:spTree>
    <p:extLst>
      <p:ext uri="{BB962C8B-B14F-4D97-AF65-F5344CB8AC3E}">
        <p14:creationId xmlns:p14="http://schemas.microsoft.com/office/powerpoint/2010/main" val="1055633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In addition to spatial frequency, human's ability to distinguish objects depends on the luminance</a:t>
            </a:r>
            <a:r>
              <a:rPr lang="en-US" b="0" i="0">
                <a:solidFill>
                  <a:srgbClr val="374151"/>
                </a:solidFill>
                <a:effectLst/>
                <a:latin typeface="Söhne"/>
              </a:rPr>
              <a:t> contrast between objects. luminance contrast refers to the difference in brightness between two object colors. As the contrast decreases, it becomes harder for human to identify bright and dark bars.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18</a:t>
            </a:fld>
            <a:endParaRPr lang="de-CH"/>
          </a:p>
        </p:txBody>
      </p:sp>
    </p:spTree>
    <p:extLst>
      <p:ext uri="{BB962C8B-B14F-4D97-AF65-F5344CB8AC3E}">
        <p14:creationId xmlns:p14="http://schemas.microsoft.com/office/powerpoint/2010/main" val="558478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To consider all these factors, researchers propose a contrast sensitive function which is the black curve as shown in the figure. This is the black curve and the contrast sensitive function curve depicts the coupling effect between spatial frequency and luminance contrast on human vision perception. Normally, as the spatial frequency increases, human needs higher luminance between the dark and bright bars to distinguish them.</a:t>
            </a:r>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19</a:t>
            </a:fld>
            <a:endParaRPr lang="de-CH"/>
          </a:p>
        </p:txBody>
      </p:sp>
    </p:spTree>
    <p:extLst>
      <p:ext uri="{BB962C8B-B14F-4D97-AF65-F5344CB8AC3E}">
        <p14:creationId xmlns:p14="http://schemas.microsoft.com/office/powerpoint/2010/main" val="622287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To consider all these factors, researchers propose a contrast sensitive function which is the black curve as shown in the figure. This is the black curve and the contrast sensitive function curve depicts the coupling effect between spatial frequency and luminance contrast on human vision perception. Normally, as the spatial frequency increases, human needs higher luminance between the dark and bright bars to distinguish them.</a:t>
            </a:r>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20</a:t>
            </a:fld>
            <a:endParaRPr lang="de-CH"/>
          </a:p>
        </p:txBody>
      </p:sp>
    </p:spTree>
    <p:extLst>
      <p:ext uri="{BB962C8B-B14F-4D97-AF65-F5344CB8AC3E}">
        <p14:creationId xmlns:p14="http://schemas.microsoft.com/office/powerpoint/2010/main" val="2690984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74151"/>
                </a:solidFill>
                <a:effectLst/>
                <a:latin typeface="Söhne"/>
              </a:rPr>
              <a:t>As for the fine-grained level, we design different masking schemes for the different types of visualization marks, like rectangles, circles and points. Visual marks are the basic units of a visualization and they can be characterized into three types: the point lines and areas.</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21</a:t>
            </a:fld>
            <a:endParaRPr lang="de-CH"/>
          </a:p>
        </p:txBody>
      </p:sp>
    </p:spTree>
    <p:extLst>
      <p:ext uri="{BB962C8B-B14F-4D97-AF65-F5344CB8AC3E}">
        <p14:creationId xmlns:p14="http://schemas.microsoft.com/office/powerpoint/2010/main" val="90240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further categorized visual marks into line-based and area-based marks due to their difference in occupied areas, and design different masking schemes for different types of visualization marks.</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22</a:t>
            </a:fld>
            <a:endParaRPr lang="de-CH"/>
          </a:p>
        </p:txBody>
      </p:sp>
    </p:spTree>
    <p:extLst>
      <p:ext uri="{BB962C8B-B14F-4D97-AF65-F5344CB8AC3E}">
        <p14:creationId xmlns:p14="http://schemas.microsoft.com/office/powerpoint/2010/main" val="146140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general, the takeaway message is that shoulder surfing attack occurs when the </a:t>
            </a:r>
            <a:r>
              <a:rPr lang="en-US" err="1"/>
              <a:t>peeker</a:t>
            </a:r>
            <a:r>
              <a:rPr lang="en-US"/>
              <a:t> is at a distance from the user. By adjusting the spatial frequency and luminance contrast of visual marks in a visualization, our method can make </a:t>
            </a:r>
            <a:r>
              <a:rPr lang="en-US" err="1"/>
              <a:t>peekers</a:t>
            </a:r>
            <a:r>
              <a:rPr lang="en-US"/>
              <a:t> after a certain distance hardly see the privacy-preserving visualization. In the future, we plan to apply our method to more visualization types and mobile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a:t>
            </a:fld>
            <a:endParaRPr lang="de-CH"/>
          </a:p>
        </p:txBody>
      </p:sp>
    </p:spTree>
    <p:extLst>
      <p:ext uri="{BB962C8B-B14F-4D97-AF65-F5344CB8AC3E}">
        <p14:creationId xmlns:p14="http://schemas.microsoft.com/office/powerpoint/2010/main" val="3522757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design an area-based mask for area-based marks when where the pixel at the center of the mask is</a:t>
            </a:r>
            <a:r>
              <a:rPr lang="en-US" b="0" i="0">
                <a:solidFill>
                  <a:srgbClr val="374151"/>
                </a:solidFill>
                <a:effectLst/>
                <a:latin typeface="Söhne"/>
              </a:rPr>
              <a:t> retained and other pixels are converted to the background color. The mask is tiled to cover the entire mark, resulting in area-based marks composed of discretized dots. The converted mark is then turned to high frequency.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23</a:t>
            </a:fld>
            <a:endParaRPr lang="de-CH"/>
          </a:p>
        </p:txBody>
      </p:sp>
    </p:spTree>
    <p:extLst>
      <p:ext uri="{BB962C8B-B14F-4D97-AF65-F5344CB8AC3E}">
        <p14:creationId xmlns:p14="http://schemas.microsoft.com/office/powerpoint/2010/main" val="2477640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line-based marks, we design a different mask that takes into account the</a:t>
            </a:r>
            <a:r>
              <a:rPr lang="en-US" b="0" i="0">
                <a:solidFill>
                  <a:srgbClr val="374151"/>
                </a:solidFill>
                <a:effectLst/>
                <a:latin typeface="Söhne"/>
              </a:rPr>
              <a:t> characteristics of line-based marks. This mark ensures that the continuity of the line-based mark is maintained which is important for the readability of the visualization.</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24</a:t>
            </a:fld>
            <a:endParaRPr lang="de-CH"/>
          </a:p>
        </p:txBody>
      </p:sp>
    </p:spTree>
    <p:extLst>
      <p:ext uri="{BB962C8B-B14F-4D97-AF65-F5344CB8AC3E}">
        <p14:creationId xmlns:p14="http://schemas.microsoft.com/office/powerpoint/2010/main" val="2227552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take a look at the example, figure (b) shows the original line chart and the figure (c) shows the line chart processed by the area-based mask if we use the area-based mask, there exists discontinuity in the dash red rectangles.</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25</a:t>
            </a:fld>
            <a:endParaRPr lang="de-CH"/>
          </a:p>
        </p:txBody>
      </p:sp>
    </p:spTree>
    <p:extLst>
      <p:ext uri="{BB962C8B-B14F-4D97-AF65-F5344CB8AC3E}">
        <p14:creationId xmlns:p14="http://schemas.microsoft.com/office/powerpoint/2010/main" val="3723721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if we use the line-based</a:t>
            </a:r>
            <a:r>
              <a:rPr lang="en-US" b="0" i="0">
                <a:solidFill>
                  <a:srgbClr val="374151"/>
                </a:solidFill>
                <a:effectLst/>
                <a:latin typeface="Söhne"/>
              </a:rPr>
              <a:t> mask, the continuity of the line-based mark is maintained. This is crucial, as it ensures that users can still understand the visualization, while preventing shoulder surfing attacks. This continuity is essential because it allows users to quickly comprehend the visualization, without needing to spend extra time guessing the trend of broken lines.</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26</a:t>
            </a:fld>
            <a:endParaRPr lang="de-CH"/>
          </a:p>
        </p:txBody>
      </p:sp>
    </p:spTree>
    <p:extLst>
      <p:ext uri="{BB962C8B-B14F-4D97-AF65-F5344CB8AC3E}">
        <p14:creationId xmlns:p14="http://schemas.microsoft.com/office/powerpoint/2010/main" val="2567290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also apply the line-based marks on visualization axes and text, because they are made of lines by nature. The figure in the slide also displays the difference between axes and text processed by the area-based mask and line-based mask. The text and axes in figure (b) is processed by the area-based mask. As we can see in the red dash rectangle, the text and axes cannot be identified clearly. However, in the figure (c), text and axes are much clearer to human beings.</a:t>
            </a:r>
          </a:p>
          <a:p>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27</a:t>
            </a:fld>
            <a:endParaRPr lang="de-CH"/>
          </a:p>
        </p:txBody>
      </p:sp>
    </p:spTree>
    <p:extLst>
      <p:ext uri="{BB962C8B-B14F-4D97-AF65-F5344CB8AC3E}">
        <p14:creationId xmlns:p14="http://schemas.microsoft.com/office/powerpoint/2010/main" val="3400729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t>
            </a:r>
            <a:r>
              <a:rPr lang="en-US" b="0" i="0">
                <a:solidFill>
                  <a:srgbClr val="374151"/>
                </a:solidFill>
                <a:effectLst/>
                <a:latin typeface="Söhne"/>
              </a:rPr>
              <a:t>use</a:t>
            </a:r>
            <a:r>
              <a:rPr lang="en-US"/>
              <a:t> the CIELAB color space when adjusting the luminance contrast of visualization instead of the RGB color space. the L channel of the CIELAB color space aligns well with the actual perception of luminance by the human vision system. By changing the luminance of the pixel of visual marks and background in the CIELAB color space, we can accurately control the luminance contrast between visual marks and the background.</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28</a:t>
            </a:fld>
            <a:endParaRPr lang="de-CH"/>
          </a:p>
        </p:txBody>
      </p:sp>
    </p:spTree>
    <p:extLst>
      <p:ext uri="{BB962C8B-B14F-4D97-AF65-F5344CB8AC3E}">
        <p14:creationId xmlns:p14="http://schemas.microsoft.com/office/powerpoint/2010/main" val="3117388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D1D5DB"/>
                </a:solidFill>
                <a:effectLst/>
                <a:latin typeface="Söhne"/>
              </a:rPr>
              <a:t>We conducted two studies to comprehensively evaluate our method.</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29</a:t>
            </a:fld>
            <a:endParaRPr lang="de-CH"/>
          </a:p>
        </p:txBody>
      </p:sp>
    </p:spTree>
    <p:extLst>
      <p:ext uri="{BB962C8B-B14F-4D97-AF65-F5344CB8AC3E}">
        <p14:creationId xmlns:p14="http://schemas.microsoft.com/office/powerpoint/2010/main" val="2691164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preliminary user study, we invited 16 participants to evaluate</a:t>
            </a:r>
            <a:r>
              <a:rPr lang="en-US" b="0" i="0">
                <a:solidFill>
                  <a:srgbClr val="374151"/>
                </a:solidFill>
                <a:effectLst/>
                <a:latin typeface="Söhne"/>
              </a:rPr>
              <a:t> different masking schemes and luminance contrast, using a five-point Likert scale. This helps us to narrow down the design space and identify specific combination that ensures good visibility for users as well as effective privacy protection from </a:t>
            </a:r>
            <a:r>
              <a:rPr lang="en-US" b="0" i="0" err="1">
                <a:solidFill>
                  <a:srgbClr val="374151"/>
                </a:solidFill>
                <a:effectLst/>
                <a:latin typeface="Söhne"/>
              </a:rPr>
              <a:t>peekers</a:t>
            </a:r>
            <a:r>
              <a:rPr lang="en-US" b="0" i="0">
                <a:solidFill>
                  <a:srgbClr val="374151"/>
                </a:solidFill>
                <a:effectLst/>
                <a:latin typeface="Söhne"/>
              </a:rPr>
              <a:t>.</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30</a:t>
            </a:fld>
            <a:endParaRPr lang="de-CH"/>
          </a:p>
        </p:txBody>
      </p:sp>
    </p:spTree>
    <p:extLst>
      <p:ext uri="{BB962C8B-B14F-4D97-AF65-F5344CB8AC3E}">
        <p14:creationId xmlns:p14="http://schemas.microsoft.com/office/powerpoint/2010/main" val="1940469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design a five-point Likert scale to evaluate participants' effort and time needed to see the visualization processed by our method. As shown in the list, the 1 to 5 represent the time and effort the participants need to identify the visual marks in the visualization. 1 indicates that they cannot see any visual mark in the visualization, while 4 means that they can see the visual marks in the visualization with additional time and effort. 5 means that users can see the visual marks at a glance.</a:t>
            </a:r>
            <a:br>
              <a:rPr lang="en-US"/>
            </a:br>
            <a:br>
              <a:rPr lang="en-US"/>
            </a:br>
            <a:r>
              <a:rPr lang="en-US"/>
              <a:t>===============</a:t>
            </a:r>
            <a:br>
              <a:rPr lang="en-US"/>
            </a:br>
            <a:r>
              <a:rPr lang="en-SG">
                <a:solidFill>
                  <a:schemeClr val="tx1">
                    <a:lumMod val="65000"/>
                    <a:lumOff val="35000"/>
                  </a:schemeClr>
                </a:solidFill>
              </a:rPr>
              <a:t>From the preliminary study result, we can find that there are specific combinations that can ensure good visibility for users as well as good privacy protection for </a:t>
            </a:r>
            <a:r>
              <a:rPr lang="en-SG" err="1">
                <a:solidFill>
                  <a:schemeClr val="tx1">
                    <a:lumMod val="65000"/>
                    <a:lumOff val="35000"/>
                  </a:schemeClr>
                </a:solidFill>
              </a:rPr>
              <a:t>peekers</a:t>
            </a:r>
            <a:r>
              <a:rPr lang="en-SG">
                <a:solidFill>
                  <a:schemeClr val="tx1">
                    <a:lumMod val="65000"/>
                    <a:lumOff val="35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a:p>
          <a:p>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31</a:t>
            </a:fld>
            <a:endParaRPr lang="de-CH"/>
          </a:p>
        </p:txBody>
      </p:sp>
    </p:spTree>
    <p:extLst>
      <p:ext uri="{BB962C8B-B14F-4D97-AF65-F5344CB8AC3E}">
        <p14:creationId xmlns:p14="http://schemas.microsoft.com/office/powerpoint/2010/main" val="19719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We selected four popular visualization types for the study: bar chart, pie charts, scatter</a:t>
            </a:r>
            <a:r>
              <a:rPr lang="en-US" b="0" i="0">
                <a:solidFill>
                  <a:srgbClr val="374151"/>
                </a:solidFill>
                <a:effectLst/>
                <a:latin typeface="Söhne"/>
              </a:rPr>
              <a:t> plot and line chart. According to the rating results, we identify specific combination that ensures good visibility for users as well as effective privacy protection.</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32</a:t>
            </a:fld>
            <a:endParaRPr lang="de-CH"/>
          </a:p>
        </p:txBody>
      </p:sp>
    </p:spTree>
    <p:extLst>
      <p:ext uri="{BB962C8B-B14F-4D97-AF65-F5344CB8AC3E}">
        <p14:creationId xmlns:p14="http://schemas.microsoft.com/office/powerpoint/2010/main" val="2395455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74151"/>
                </a:solidFill>
                <a:effectLst/>
                <a:latin typeface="Söhne"/>
              </a:rPr>
              <a:t>Before diving into technical details let me first introduce the overall background and motivation of this work.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5</a:t>
            </a:fld>
            <a:endParaRPr lang="de-CH"/>
          </a:p>
        </p:txBody>
      </p:sp>
    </p:spTree>
    <p:extLst>
      <p:ext uri="{BB962C8B-B14F-4D97-AF65-F5344CB8AC3E}">
        <p14:creationId xmlns:p14="http://schemas.microsoft.com/office/powerpoint/2010/main" val="946382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Based on the preliminary study result, we conducted a user study to evaluate our method and recruited</a:t>
            </a:r>
            <a:r>
              <a:rPr lang="en-SG"/>
              <a:t> </a:t>
            </a:r>
            <a:r>
              <a:rPr lang="en-US"/>
              <a:t>18 participants. This study aims to assess the complete version of our approach with</a:t>
            </a:r>
            <a:r>
              <a:rPr lang="en-SG"/>
              <a:t> </a:t>
            </a:r>
            <a:r>
              <a:rPr lang="en-US"/>
              <a:t>suitable variable in comparison to the baseline approach. The user study consists of quantitative</a:t>
            </a:r>
            <a:r>
              <a:rPr lang="en-SG"/>
              <a:t> </a:t>
            </a:r>
            <a:r>
              <a:rPr lang="en-US"/>
              <a:t>evaluation and post-study interview.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33</a:t>
            </a:fld>
            <a:endParaRPr lang="de-CH"/>
          </a:p>
        </p:txBody>
      </p:sp>
    </p:spTree>
    <p:extLst>
      <p:ext uri="{BB962C8B-B14F-4D97-AF65-F5344CB8AC3E}">
        <p14:creationId xmlns:p14="http://schemas.microsoft.com/office/powerpoint/2010/main" val="731846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user study, we compare our method with two</a:t>
            </a:r>
            <a:r>
              <a:rPr lang="en-US" b="0" i="0">
                <a:solidFill>
                  <a:srgbClr val="374151"/>
                </a:solidFill>
                <a:effectLst/>
                <a:latin typeface="Söhne"/>
              </a:rPr>
              <a:t> baseline methods: the original visualization without any processing and the coarse-grained visualization processed by the coarse-grained masking scheme. Based on our method, which processes the visualization by both the coarse-grained and fine-grained masking scheme. </a:t>
            </a:r>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34</a:t>
            </a:fld>
            <a:endParaRPr lang="de-CH"/>
          </a:p>
        </p:txBody>
      </p:sp>
    </p:spTree>
    <p:extLst>
      <p:ext uri="{BB962C8B-B14F-4D97-AF65-F5344CB8AC3E}">
        <p14:creationId xmlns:p14="http://schemas.microsoft.com/office/powerpoint/2010/main" val="2445884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We conducted</a:t>
            </a:r>
            <a:r>
              <a:rPr lang="en-US" b="0" i="0">
                <a:solidFill>
                  <a:srgbClr val="374151"/>
                </a:solidFill>
                <a:effectLst/>
                <a:latin typeface="Söhne"/>
              </a:rPr>
              <a:t> a within-subject study where the participants viewed the test visualization at three different distances: 30 cm, 60 cm and 90 cm. This distances considered the representative daily mobile phone usage and shoulder surfing attack scenario. 30 cm denotes the distance between a mobile phone and users. 60 cm is the distance between a </a:t>
            </a:r>
            <a:r>
              <a:rPr lang="en-US" b="0" i="0" err="1">
                <a:solidFill>
                  <a:srgbClr val="374151"/>
                </a:solidFill>
                <a:effectLst/>
                <a:latin typeface="Söhne"/>
              </a:rPr>
              <a:t>peeker</a:t>
            </a:r>
            <a:r>
              <a:rPr lang="en-US" b="0" i="0">
                <a:solidFill>
                  <a:srgbClr val="374151"/>
                </a:solidFill>
                <a:effectLst/>
                <a:latin typeface="Söhne"/>
              </a:rPr>
              <a:t> and the user's phone when the </a:t>
            </a:r>
            <a:r>
              <a:rPr lang="en-US" b="0" i="0" err="1">
                <a:solidFill>
                  <a:srgbClr val="374151"/>
                </a:solidFill>
                <a:effectLst/>
                <a:latin typeface="Söhne"/>
              </a:rPr>
              <a:t>peeker</a:t>
            </a:r>
            <a:r>
              <a:rPr lang="en-US" b="0" i="0">
                <a:solidFill>
                  <a:srgbClr val="374151"/>
                </a:solidFill>
                <a:effectLst/>
                <a:latin typeface="Söhne"/>
              </a:rPr>
              <a:t> and user are sitting together, and 90 cm refers to the distance when the </a:t>
            </a:r>
            <a:r>
              <a:rPr lang="en-US" b="0" i="0" err="1">
                <a:solidFill>
                  <a:srgbClr val="374151"/>
                </a:solidFill>
                <a:effectLst/>
                <a:latin typeface="Söhne"/>
              </a:rPr>
              <a:t>peeker</a:t>
            </a:r>
            <a:r>
              <a:rPr lang="en-US" b="0" i="0">
                <a:solidFill>
                  <a:srgbClr val="374151"/>
                </a:solidFill>
                <a:effectLst/>
                <a:latin typeface="Söhne"/>
              </a:rPr>
              <a:t> sits behind the user in a public transportation like bus.</a:t>
            </a:r>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35</a:t>
            </a:fld>
            <a:endParaRPr lang="de-CH"/>
          </a:p>
        </p:txBody>
      </p:sp>
    </p:spTree>
    <p:extLst>
      <p:ext uri="{BB962C8B-B14F-4D97-AF65-F5344CB8AC3E}">
        <p14:creationId xmlns:p14="http://schemas.microsoft.com/office/powerpoint/2010/main" val="1935827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Since visualization is composed of text axes and visual marks, if the participants can clearly identify both text and marks they are able to comprehend the visualization. Therefore, there are two tasks for rating visual mark visibility rating and text readability rating. Additionally, we utilized the same rating criteria as in the preliminary study.</a:t>
            </a:r>
          </a:p>
          <a:p>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36</a:t>
            </a:fld>
            <a:endParaRPr lang="de-CH"/>
          </a:p>
        </p:txBody>
      </p:sp>
    </p:spTree>
    <p:extLst>
      <p:ext uri="{BB962C8B-B14F-4D97-AF65-F5344CB8AC3E}">
        <p14:creationId xmlns:p14="http://schemas.microsoft.com/office/powerpoint/2010/main" val="382843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The figure shows the participants' average rating (of visual marks) for each of the three methods and three different</a:t>
            </a:r>
            <a:r>
              <a:rPr lang="en-US" b="0" i="0">
                <a:solidFill>
                  <a:srgbClr val="374151"/>
                </a:solidFill>
                <a:effectLst/>
                <a:latin typeface="Söhne"/>
              </a:rPr>
              <a:t> viewing distance. Figure (a) shows that when a normal mobile phone using distance which is around 30 cm, participants can see the visual marks without any difficulty. However when participants are at 60 cm, or 90 cm away from the mobile phone, their ability to see the visual marks in the visualization drop rapidly. Particularly, at about 90 cm, they only perceived a small portion of visual marks in visualization. This indicates that our method successfully conceals visualizations from </a:t>
            </a:r>
            <a:r>
              <a:rPr lang="en-US" b="0" i="0" err="1">
                <a:solidFill>
                  <a:srgbClr val="374151"/>
                </a:solidFill>
                <a:effectLst/>
                <a:latin typeface="Söhne"/>
              </a:rPr>
              <a:t>peekers</a:t>
            </a:r>
            <a:r>
              <a:rPr lang="en-US" b="0" i="0">
                <a:solidFill>
                  <a:srgbClr val="374151"/>
                </a:solidFill>
                <a:effectLst/>
                <a:latin typeface="Söhne"/>
              </a:rPr>
              <a:t> while maintain visibility for the users.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37</a:t>
            </a:fld>
            <a:endParaRPr lang="de-CH"/>
          </a:p>
        </p:txBody>
      </p:sp>
    </p:spTree>
    <p:extLst>
      <p:ext uri="{BB962C8B-B14F-4D97-AF65-F5344CB8AC3E}">
        <p14:creationId xmlns:p14="http://schemas.microsoft.com/office/powerpoint/2010/main" val="1400340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The figure shows the participants' average rating (of visual marks) for each of the three methods and three different</a:t>
            </a:r>
            <a:r>
              <a:rPr lang="en-US" b="0" i="0">
                <a:solidFill>
                  <a:srgbClr val="374151"/>
                </a:solidFill>
                <a:effectLst/>
                <a:latin typeface="Söhne"/>
              </a:rPr>
              <a:t> viewing distance. Figure (a) shows that when a normal mobile phone using distance which is around 30 cm, participants can see the visual marks without any difficulty. However when participants are at 60 cm, or 90 cm away from the mobile phone, their ability to see the visual marks in the visualization drop rapidly. Particularly, at about 90 cm, they only perceived a small portion of visual marks in visualization. This indicates that our method successfully conceals visualizations from </a:t>
            </a:r>
            <a:r>
              <a:rPr lang="en-US" b="0" i="0" err="1">
                <a:solidFill>
                  <a:srgbClr val="374151"/>
                </a:solidFill>
                <a:effectLst/>
                <a:latin typeface="Söhne"/>
              </a:rPr>
              <a:t>peekers</a:t>
            </a:r>
            <a:r>
              <a:rPr lang="en-US" b="0" i="0">
                <a:solidFill>
                  <a:srgbClr val="374151"/>
                </a:solidFill>
                <a:effectLst/>
                <a:latin typeface="Söhne"/>
              </a:rPr>
              <a:t> while maintain visibility for the users.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38</a:t>
            </a:fld>
            <a:endParaRPr lang="de-CH"/>
          </a:p>
        </p:txBody>
      </p:sp>
    </p:spTree>
    <p:extLst>
      <p:ext uri="{BB962C8B-B14F-4D97-AF65-F5344CB8AC3E}">
        <p14:creationId xmlns:p14="http://schemas.microsoft.com/office/powerpoint/2010/main" val="785098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As for</a:t>
            </a:r>
            <a:r>
              <a:rPr lang="en-US" sz="1800" b="0" i="0" u="none" strike="noStrike" baseline="0">
                <a:solidFill>
                  <a:srgbClr val="000000"/>
                </a:solidFill>
                <a:latin typeface="NimbusRomNo9L-Regu"/>
              </a:rPr>
              <a:t> the text readability rating, figure (a) verifies that participants can read the same content in the processed test as in the original text, because the average rating significantly overcomes 4, which means that the participants can clearly see all the processed text by our method. As shown in the figure (b) and (c), participants </a:t>
            </a:r>
          </a:p>
          <a:p>
            <a:pPr algn="l"/>
            <a:r>
              <a:rPr lang="en-US" sz="1800" b="0" i="0" u="none" strike="noStrike" baseline="0">
                <a:solidFill>
                  <a:srgbClr val="000000"/>
                </a:solidFill>
                <a:latin typeface="NimbusRomNo9L-Regu"/>
              </a:rPr>
              <a:t>had difficulty identifying the text, once the viewing distance increased,  resulting in a dramatic drop in their ratings.</a:t>
            </a:r>
          </a:p>
          <a:p>
            <a:pPr algn="l"/>
            <a:endParaRPr lang="en-US"/>
          </a:p>
        </p:txBody>
      </p:sp>
      <p:sp>
        <p:nvSpPr>
          <p:cNvPr id="4" name="Slide Number Placeholder 3"/>
          <p:cNvSpPr>
            <a:spLocks noGrp="1"/>
          </p:cNvSpPr>
          <p:nvPr>
            <p:ph type="sldNum" sz="quarter" idx="5"/>
          </p:nvPr>
        </p:nvSpPr>
        <p:spPr/>
        <p:txBody>
          <a:bodyPr/>
          <a:lstStyle/>
          <a:p>
            <a:fld id="{CAC61D9E-28D1-4F4C-A5BD-2D28C080B9AD}" type="slidenum">
              <a:rPr lang="de-CH" smtClean="0"/>
              <a:t>39</a:t>
            </a:fld>
            <a:endParaRPr lang="de-CH"/>
          </a:p>
        </p:txBody>
      </p:sp>
    </p:spTree>
    <p:extLst>
      <p:ext uri="{BB962C8B-B14F-4D97-AF65-F5344CB8AC3E}">
        <p14:creationId xmlns:p14="http://schemas.microsoft.com/office/powerpoint/2010/main" val="242281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general, the takeaway message is that shoulder surfing attack occurs when the </a:t>
            </a:r>
            <a:r>
              <a:rPr lang="en-US" err="1"/>
              <a:t>peeker</a:t>
            </a:r>
            <a:r>
              <a:rPr lang="en-US"/>
              <a:t> is at a distance from the user. By adjusting the spatial frequency and luminance contrast of visual marks in a visualization, our method can make </a:t>
            </a:r>
            <a:r>
              <a:rPr lang="en-US" err="1"/>
              <a:t>peekers</a:t>
            </a:r>
            <a:r>
              <a:rPr lang="en-US"/>
              <a:t> after a certain distance hardly see the privacy-preserving visualization. In the future, we plan to apply our method to more visualization types and mobile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40</a:t>
            </a:fld>
            <a:endParaRPr lang="de-CH"/>
          </a:p>
        </p:txBody>
      </p:sp>
    </p:spTree>
    <p:extLst>
      <p:ext uri="{BB962C8B-B14F-4D97-AF65-F5344CB8AC3E}">
        <p14:creationId xmlns:p14="http://schemas.microsoft.com/office/powerpoint/2010/main" val="196532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Poor graduate student punchline</a:t>
            </a:r>
            <a:endParaRPr lang="en-SG" dirty="0"/>
          </a:p>
        </p:txBody>
      </p:sp>
      <p:sp>
        <p:nvSpPr>
          <p:cNvPr id="4" name="Slide Number Placeholder 3"/>
          <p:cNvSpPr>
            <a:spLocks noGrp="1"/>
          </p:cNvSpPr>
          <p:nvPr>
            <p:ph type="sldNum" sz="quarter" idx="5"/>
          </p:nvPr>
        </p:nvSpPr>
        <p:spPr/>
        <p:txBody>
          <a:bodyPr/>
          <a:lstStyle/>
          <a:p>
            <a:fld id="{CAC61D9E-28D1-4F4C-A5BD-2D28C080B9AD}" type="slidenum">
              <a:rPr lang="de-CH" smtClean="0"/>
              <a:t>6</a:t>
            </a:fld>
            <a:endParaRPr lang="de-CH"/>
          </a:p>
        </p:txBody>
      </p:sp>
    </p:spTree>
    <p:extLst>
      <p:ext uri="{BB962C8B-B14F-4D97-AF65-F5344CB8AC3E}">
        <p14:creationId xmlns:p14="http://schemas.microsoft.com/office/powerpoint/2010/main" val="1349168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74151"/>
                </a:solidFill>
                <a:effectLst/>
                <a:latin typeface="Söhne"/>
              </a:rPr>
              <a:t>However, sensitive information showed in mobile data visualizations can be easily leaked to shoulder surfing attack. The shoulder surfing attack arises when users view </a:t>
            </a:r>
          </a:p>
          <a:p>
            <a:r>
              <a:rPr lang="en-US" b="0" i="0">
                <a:solidFill>
                  <a:srgbClr val="374151"/>
                </a:solidFill>
                <a:effectLst/>
                <a:latin typeface="Söhne"/>
              </a:rPr>
              <a:t>mobile data visualization in public areas as other people nearby can also easily see the information displayed on the mobile phone. This can be particularly problematic when you are commuting or waiting in line at a coffee shop</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7</a:t>
            </a:fld>
            <a:endParaRPr lang="de-CH"/>
          </a:p>
        </p:txBody>
      </p:sp>
    </p:spTree>
    <p:extLst>
      <p:ext uri="{BB962C8B-B14F-4D97-AF65-F5344CB8AC3E}">
        <p14:creationId xmlns:p14="http://schemas.microsoft.com/office/powerpoint/2010/main" val="280211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solve this problem we need to propose a method to prevent shoulder surfing attacks on mobile data</a:t>
            </a:r>
            <a:r>
              <a:rPr lang="en-US" b="0" i="0" dirty="0">
                <a:solidFill>
                  <a:srgbClr val="374151"/>
                </a:solidFill>
                <a:effectLst/>
                <a:latin typeface="Söhne"/>
              </a:rPr>
              <a:t> visualizations. However there are some challenges that we need to address. To sum up this problem, preventing shoulder surfing attacks on mobile data visualizations is challenged due to their glanceable nature of visualization. Additionally it's hard to balance users experience and privacy protection in mobile data visualization.</a:t>
            </a:r>
            <a:endParaRPr lang="en-SG" dirty="0"/>
          </a:p>
        </p:txBody>
      </p:sp>
      <p:sp>
        <p:nvSpPr>
          <p:cNvPr id="4" name="Slide Number Placeholder 3"/>
          <p:cNvSpPr>
            <a:spLocks noGrp="1"/>
          </p:cNvSpPr>
          <p:nvPr>
            <p:ph type="sldNum" sz="quarter" idx="5"/>
          </p:nvPr>
        </p:nvSpPr>
        <p:spPr/>
        <p:txBody>
          <a:bodyPr/>
          <a:lstStyle/>
          <a:p>
            <a:fld id="{CAC61D9E-28D1-4F4C-A5BD-2D28C080B9AD}" type="slidenum">
              <a:rPr lang="de-CH" smtClean="0"/>
              <a:t>8</a:t>
            </a:fld>
            <a:endParaRPr lang="de-CH"/>
          </a:p>
        </p:txBody>
      </p:sp>
    </p:spTree>
    <p:extLst>
      <p:ext uri="{BB962C8B-B14F-4D97-AF65-F5344CB8AC3E}">
        <p14:creationId xmlns:p14="http://schemas.microsoft.com/office/powerpoint/2010/main" val="98085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74151"/>
                </a:solidFill>
                <a:effectLst/>
                <a:latin typeface="Söhne"/>
              </a:rPr>
              <a:t>So the specific question we address is, how can we maintain visualization of visibility for user at proximity while effectively concealing from </a:t>
            </a:r>
            <a:r>
              <a:rPr lang="en-US" b="0" i="0" err="1">
                <a:solidFill>
                  <a:srgbClr val="374151"/>
                </a:solidFill>
                <a:effectLst/>
                <a:latin typeface="Söhne"/>
              </a:rPr>
              <a:t>peekers</a:t>
            </a:r>
            <a:r>
              <a:rPr lang="en-US" b="0" i="0">
                <a:solidFill>
                  <a:srgbClr val="374151"/>
                </a:solidFill>
                <a:effectLst/>
                <a:latin typeface="Söhne"/>
              </a:rPr>
              <a:t> at a distance. This question lies at the heart of our research and drives our research efforts.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9</a:t>
            </a:fld>
            <a:endParaRPr lang="de-CH"/>
          </a:p>
        </p:txBody>
      </p:sp>
    </p:spTree>
    <p:extLst>
      <p:ext uri="{BB962C8B-B14F-4D97-AF65-F5344CB8AC3E}">
        <p14:creationId xmlns:p14="http://schemas.microsoft.com/office/powerpoint/2010/main" val="1644310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74151"/>
                </a:solidFill>
                <a:effectLst/>
                <a:latin typeface="Söhne"/>
              </a:rPr>
              <a:t>To address this question, we propose a privacy-preserving visualization technique that we will introduce in detail throughout the presentation. Our approach aims to strike the right balance between the visibility and privacy protection. </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10</a:t>
            </a:fld>
            <a:endParaRPr lang="de-CH"/>
          </a:p>
        </p:txBody>
      </p:sp>
    </p:spTree>
    <p:extLst>
      <p:ext uri="{BB962C8B-B14F-4D97-AF65-F5344CB8AC3E}">
        <p14:creationId xmlns:p14="http://schemas.microsoft.com/office/powerpoint/2010/main" val="122342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method transforms a regular visualization into one that is easily visible</a:t>
            </a:r>
            <a:r>
              <a:rPr lang="en-US" b="0" i="0">
                <a:solidFill>
                  <a:srgbClr val="374151"/>
                </a:solidFill>
                <a:effectLst/>
                <a:latin typeface="Söhne"/>
              </a:rPr>
              <a:t> to the user where difficult for </a:t>
            </a:r>
            <a:r>
              <a:rPr lang="en-US" b="0" i="0" err="1">
                <a:solidFill>
                  <a:srgbClr val="374151"/>
                </a:solidFill>
                <a:effectLst/>
                <a:latin typeface="Söhne"/>
              </a:rPr>
              <a:t>peekers</a:t>
            </a:r>
            <a:r>
              <a:rPr lang="en-US" b="0" i="0">
                <a:solidFill>
                  <a:srgbClr val="374151"/>
                </a:solidFill>
                <a:effectLst/>
                <a:latin typeface="Söhne"/>
              </a:rPr>
              <a:t> to see. As shown in the figure, the user using the mobile phone can easily see the privacy-preserving bar chart, which is generated by our method. However the </a:t>
            </a:r>
            <a:r>
              <a:rPr lang="en-US" b="0" i="0" err="1">
                <a:solidFill>
                  <a:srgbClr val="374151"/>
                </a:solidFill>
                <a:effectLst/>
                <a:latin typeface="Söhne"/>
              </a:rPr>
              <a:t>peeker</a:t>
            </a:r>
            <a:r>
              <a:rPr lang="en-US" b="0" i="0">
                <a:solidFill>
                  <a:srgbClr val="374151"/>
                </a:solidFill>
                <a:effectLst/>
                <a:latin typeface="Söhne"/>
              </a:rPr>
              <a:t> who is next to the users cannot get a clear view of the mobile data visualizations. the key lies in adjusting the spatial frequency and luminance contrast of visual marks in a visualization, which make it difficult for </a:t>
            </a:r>
            <a:r>
              <a:rPr lang="en-US" b="0" i="0" err="1">
                <a:solidFill>
                  <a:srgbClr val="374151"/>
                </a:solidFill>
                <a:effectLst/>
                <a:latin typeface="Söhne"/>
              </a:rPr>
              <a:t>peekers</a:t>
            </a:r>
            <a:r>
              <a:rPr lang="en-US" b="0" i="0">
                <a:solidFill>
                  <a:srgbClr val="374151"/>
                </a:solidFill>
                <a:effectLst/>
                <a:latin typeface="Söhne"/>
              </a:rPr>
              <a:t> to discern the content of the visualization.</a:t>
            </a:r>
            <a:endParaRPr lang="en-SG"/>
          </a:p>
        </p:txBody>
      </p:sp>
      <p:sp>
        <p:nvSpPr>
          <p:cNvPr id="4" name="Slide Number Placeholder 3"/>
          <p:cNvSpPr>
            <a:spLocks noGrp="1"/>
          </p:cNvSpPr>
          <p:nvPr>
            <p:ph type="sldNum" sz="quarter" idx="5"/>
          </p:nvPr>
        </p:nvSpPr>
        <p:spPr/>
        <p:txBody>
          <a:bodyPr/>
          <a:lstStyle/>
          <a:p>
            <a:fld id="{CAC61D9E-28D1-4F4C-A5BD-2D28C080B9AD}" type="slidenum">
              <a:rPr lang="de-CH" smtClean="0"/>
              <a:t>11</a:t>
            </a:fld>
            <a:endParaRPr lang="de-CH"/>
          </a:p>
        </p:txBody>
      </p:sp>
    </p:spTree>
    <p:extLst>
      <p:ext uri="{BB962C8B-B14F-4D97-AF65-F5344CB8AC3E}">
        <p14:creationId xmlns:p14="http://schemas.microsoft.com/office/powerpoint/2010/main" val="2207369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54" y="-42960"/>
            <a:ext cx="12344400" cy="690067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651" y="215775"/>
            <a:ext cx="1224923" cy="802431"/>
          </a:xfrm>
          <a:prstGeom prst="rect">
            <a:avLst/>
          </a:prstGeom>
        </p:spPr>
      </p:pic>
      <p:sp>
        <p:nvSpPr>
          <p:cNvPr id="9" name="Title 1"/>
          <p:cNvSpPr>
            <a:spLocks noGrp="1"/>
          </p:cNvSpPr>
          <p:nvPr>
            <p:ph type="ctrTitle" hasCustomPrompt="1"/>
          </p:nvPr>
        </p:nvSpPr>
        <p:spPr>
          <a:xfrm>
            <a:off x="1524000" y="1322801"/>
            <a:ext cx="9144000" cy="1826609"/>
          </a:xfrm>
        </p:spPr>
        <p:txBody>
          <a:bodyPr anchor="b">
            <a:normAutofit/>
          </a:bodyPr>
          <a:lstStyle>
            <a:lvl1pPr algn="ctr">
              <a:defRPr sz="4800">
                <a:solidFill>
                  <a:schemeClr val="bg1"/>
                </a:solidFill>
                <a:latin typeface="Avenir Black" panose="020B0803020203020204" pitchFamily="34" charset="0"/>
                <a:ea typeface="Roboto" panose="02000000000000000000" pitchFamily="2" charset="0"/>
              </a:defRPr>
            </a:lvl1pPr>
          </a:lstStyle>
          <a:p>
            <a:r>
              <a:rPr lang="en-US"/>
              <a:t>Paper Title</a:t>
            </a:r>
            <a:endParaRPr lang="de-CH"/>
          </a:p>
        </p:txBody>
      </p:sp>
      <p:sp>
        <p:nvSpPr>
          <p:cNvPr id="10" name="Subtitle 2"/>
          <p:cNvSpPr>
            <a:spLocks noGrp="1"/>
          </p:cNvSpPr>
          <p:nvPr>
            <p:ph type="subTitle" idx="1" hasCustomPrompt="1"/>
          </p:nvPr>
        </p:nvSpPr>
        <p:spPr>
          <a:xfrm>
            <a:off x="1524000" y="3241486"/>
            <a:ext cx="9144000" cy="1655762"/>
          </a:xfrm>
        </p:spPr>
        <p:txBody>
          <a:bodyPr/>
          <a:lstStyle>
            <a:lvl1pPr marL="0" indent="0" algn="ctr">
              <a:buNone/>
              <a:defRPr sz="2400">
                <a:solidFill>
                  <a:schemeClr val="bg1"/>
                </a:solidFill>
                <a:latin typeface="Avenir Light" panose="020B04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First Author*, Presenting Author**, Last Author**</a:t>
            </a:r>
          </a:p>
          <a:p>
            <a:r>
              <a:rPr lang="en-US"/>
              <a:t>* Affiliation 1</a:t>
            </a:r>
          </a:p>
          <a:p>
            <a:r>
              <a:rPr lang="en-US"/>
              <a:t>** Affiliation 2</a:t>
            </a:r>
          </a:p>
          <a:p>
            <a:endParaRPr lang="de-CH"/>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90551" y="5046963"/>
            <a:ext cx="4920049" cy="1116423"/>
          </a:xfrm>
          <a:prstGeom prst="rect">
            <a:avLst/>
          </a:prstGeom>
        </p:spPr>
      </p:pic>
    </p:spTree>
    <p:extLst>
      <p:ext uri="{BB962C8B-B14F-4D97-AF65-F5344CB8AC3E}">
        <p14:creationId xmlns:p14="http://schemas.microsoft.com/office/powerpoint/2010/main" val="73333379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9"/>
            <a:ext cx="12192000" cy="1365503"/>
          </a:xfrm>
          <a:prstGeom prst="rect">
            <a:avLst/>
          </a:prstGeom>
          <a:solidFill>
            <a:srgbClr val="248CC8"/>
          </a:solidFill>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80651" y="215775"/>
            <a:ext cx="1224923" cy="802431"/>
          </a:xfrm>
          <a:prstGeom prst="rect">
            <a:avLst/>
          </a:prstGeom>
        </p:spPr>
      </p:pic>
      <p:sp>
        <p:nvSpPr>
          <p:cNvPr id="11" name="Slide Number Placeholder 5"/>
          <p:cNvSpPr>
            <a:spLocks noGrp="1"/>
          </p:cNvSpPr>
          <p:nvPr>
            <p:ph type="sldNum" sz="quarter" idx="4"/>
          </p:nvPr>
        </p:nvSpPr>
        <p:spPr>
          <a:xfrm>
            <a:off x="10021454" y="6341772"/>
            <a:ext cx="1332345" cy="391537"/>
          </a:xfrm>
          <a:prstGeom prst="rect">
            <a:avLst/>
          </a:prstGeom>
        </p:spPr>
        <p:txBody>
          <a:bodyPr/>
          <a:lstStyle>
            <a:lvl1pPr algn="r">
              <a:defRPr>
                <a:solidFill>
                  <a:schemeClr val="tx1">
                    <a:lumMod val="50000"/>
                    <a:lumOff val="50000"/>
                  </a:schemeClr>
                </a:solidFill>
              </a:defRPr>
            </a:lvl1pPr>
          </a:lstStyle>
          <a:p>
            <a:fld id="{86F43AA9-BAD7-46FA-B2F4-C528A8411352}" type="slidenum">
              <a:rPr lang="de-CH" smtClean="0"/>
              <a:pPr/>
              <a:t>‹#›</a:t>
            </a:fld>
            <a:endParaRPr lang="de-CH"/>
          </a:p>
        </p:txBody>
      </p:sp>
    </p:spTree>
    <p:extLst>
      <p:ext uri="{BB962C8B-B14F-4D97-AF65-F5344CB8AC3E}">
        <p14:creationId xmlns:p14="http://schemas.microsoft.com/office/powerpoint/2010/main" val="39223777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Slide Number Placeholder 5"/>
          <p:cNvSpPr>
            <a:spLocks noGrp="1"/>
          </p:cNvSpPr>
          <p:nvPr>
            <p:ph type="sldNum" sz="quarter" idx="4"/>
          </p:nvPr>
        </p:nvSpPr>
        <p:spPr>
          <a:xfrm>
            <a:off x="10021454" y="6341772"/>
            <a:ext cx="1332345" cy="391537"/>
          </a:xfrm>
          <a:prstGeom prst="rect">
            <a:avLst/>
          </a:prstGeom>
        </p:spPr>
        <p:txBody>
          <a:bodyPr/>
          <a:lstStyle>
            <a:lvl1pPr algn="r">
              <a:defRPr>
                <a:solidFill>
                  <a:schemeClr val="tx1">
                    <a:lumMod val="50000"/>
                    <a:lumOff val="50000"/>
                  </a:schemeClr>
                </a:solidFill>
              </a:defRPr>
            </a:lvl1pPr>
          </a:lstStyle>
          <a:p>
            <a:fld id="{86F43AA9-BAD7-46FA-B2F4-C528A8411352}" type="slidenum">
              <a:rPr lang="de-CH" smtClean="0"/>
              <a:pPr/>
              <a:t>‹#›</a:t>
            </a:fld>
            <a:endParaRPr lang="de-CH"/>
          </a:p>
        </p:txBody>
      </p:sp>
    </p:spTree>
    <p:extLst>
      <p:ext uri="{BB962C8B-B14F-4D97-AF65-F5344CB8AC3E}">
        <p14:creationId xmlns:p14="http://schemas.microsoft.com/office/powerpoint/2010/main" val="113918332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2691"/>
            <a:ext cx="10515600" cy="1168109"/>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80652" y="215775"/>
            <a:ext cx="1224922" cy="802430"/>
          </a:xfrm>
          <a:prstGeom prst="rect">
            <a:avLst/>
          </a:prstGeom>
        </p:spPr>
      </p:pic>
    </p:spTree>
    <p:extLst>
      <p:ext uri="{BB962C8B-B14F-4D97-AF65-F5344CB8AC3E}">
        <p14:creationId xmlns:p14="http://schemas.microsoft.com/office/powerpoint/2010/main" val="141779592"/>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hf hdr="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Avenir Black" panose="020B08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56.svg"/><Relationship Id="rId4" Type="http://schemas.openxmlformats.org/officeDocument/2006/relationships/image" Target="../media/image58.svg"/><Relationship Id="rId9" Type="http://schemas.openxmlformats.org/officeDocument/2006/relationships/image" Target="../media/image55.png"/></Relationships>
</file>

<file path=ppt/slides/_rels/slide3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56.svg"/><Relationship Id="rId4" Type="http://schemas.openxmlformats.org/officeDocument/2006/relationships/image" Target="../media/image64.sv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1.sv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2597" y="934565"/>
            <a:ext cx="9821779" cy="1655762"/>
          </a:xfrm>
        </p:spPr>
        <p:txBody>
          <a:bodyPr>
            <a:noAutofit/>
          </a:bodyPr>
          <a:lstStyle/>
          <a:p>
            <a:r>
              <a:rPr lang="en-US" sz="4200"/>
              <a:t>Don't Peek at My Chart: Privacy-preserving Visualization for Mobile Devices</a:t>
            </a:r>
          </a:p>
        </p:txBody>
      </p:sp>
      <p:grpSp>
        <p:nvGrpSpPr>
          <p:cNvPr id="11" name="Group 10">
            <a:extLst>
              <a:ext uri="{FF2B5EF4-FFF2-40B4-BE49-F238E27FC236}">
                <a16:creationId xmlns:a16="http://schemas.microsoft.com/office/drawing/2014/main" id="{9B8CB950-D3A7-54FF-870B-CB238BC719CD}"/>
              </a:ext>
            </a:extLst>
          </p:cNvPr>
          <p:cNvGrpSpPr/>
          <p:nvPr/>
        </p:nvGrpSpPr>
        <p:grpSpPr>
          <a:xfrm>
            <a:off x="2586719" y="2731938"/>
            <a:ext cx="1794416" cy="1697495"/>
            <a:chOff x="2273898" y="2719559"/>
            <a:chExt cx="1794416" cy="1697495"/>
          </a:xfrm>
        </p:grpSpPr>
        <p:sp>
          <p:nvSpPr>
            <p:cNvPr id="5" name="TextBox 4">
              <a:extLst>
                <a:ext uri="{FF2B5EF4-FFF2-40B4-BE49-F238E27FC236}">
                  <a16:creationId xmlns:a16="http://schemas.microsoft.com/office/drawing/2014/main" id="{F059184A-5022-8E56-2A32-85BADE1EB72A}"/>
                </a:ext>
              </a:extLst>
            </p:cNvPr>
            <p:cNvSpPr txBox="1"/>
            <p:nvPr/>
          </p:nvSpPr>
          <p:spPr>
            <a:xfrm>
              <a:off x="2273898" y="4078500"/>
              <a:ext cx="1794416" cy="338554"/>
            </a:xfrm>
            <a:prstGeom prst="rect">
              <a:avLst/>
            </a:prstGeom>
            <a:noFill/>
          </p:spPr>
          <p:txBody>
            <a:bodyPr wrap="square" rtlCol="0">
              <a:spAutoFit/>
            </a:bodyPr>
            <a:lstStyle/>
            <a:p>
              <a:pPr algn="ctr"/>
              <a:r>
                <a:rPr lang="en-US" sz="1600" u="sng">
                  <a:solidFill>
                    <a:schemeClr val="bg1"/>
                  </a:solidFill>
                  <a:latin typeface="Avenir Book" panose="02000503020000020003" pitchFamily="2" charset="0"/>
                </a:rPr>
                <a:t>Songheng Zhang</a:t>
              </a:r>
            </a:p>
          </p:txBody>
        </p:sp>
        <p:pic>
          <p:nvPicPr>
            <p:cNvPr id="7" name="Picture 6">
              <a:extLst>
                <a:ext uri="{FF2B5EF4-FFF2-40B4-BE49-F238E27FC236}">
                  <a16:creationId xmlns:a16="http://schemas.microsoft.com/office/drawing/2014/main" id="{22EDD5B3-AD23-5148-ADE3-41605ABFFAEE}"/>
                </a:ext>
              </a:extLst>
            </p:cNvPr>
            <p:cNvPicPr>
              <a:picLocks noChangeAspect="1"/>
            </p:cNvPicPr>
            <p:nvPr/>
          </p:nvPicPr>
          <p:blipFill>
            <a:blip r:embed="rId3"/>
            <a:stretch>
              <a:fillRect/>
            </a:stretch>
          </p:blipFill>
          <p:spPr>
            <a:xfrm>
              <a:off x="2508706" y="2719559"/>
              <a:ext cx="1324800" cy="1324800"/>
            </a:xfrm>
            <a:prstGeom prst="ellipse">
              <a:avLst/>
            </a:prstGeom>
          </p:spPr>
        </p:pic>
      </p:grpSp>
      <p:grpSp>
        <p:nvGrpSpPr>
          <p:cNvPr id="12" name="Group 11">
            <a:extLst>
              <a:ext uri="{FF2B5EF4-FFF2-40B4-BE49-F238E27FC236}">
                <a16:creationId xmlns:a16="http://schemas.microsoft.com/office/drawing/2014/main" id="{215E6EC3-8D01-999B-3283-8E2CE73279A5}"/>
              </a:ext>
            </a:extLst>
          </p:cNvPr>
          <p:cNvGrpSpPr/>
          <p:nvPr/>
        </p:nvGrpSpPr>
        <p:grpSpPr>
          <a:xfrm>
            <a:off x="7201521" y="2731938"/>
            <a:ext cx="1469796" cy="1697921"/>
            <a:chOff x="6732307" y="2642933"/>
            <a:chExt cx="1469796" cy="1697921"/>
          </a:xfrm>
        </p:grpSpPr>
        <p:sp>
          <p:nvSpPr>
            <p:cNvPr id="6" name="TextBox 5">
              <a:extLst>
                <a:ext uri="{FF2B5EF4-FFF2-40B4-BE49-F238E27FC236}">
                  <a16:creationId xmlns:a16="http://schemas.microsoft.com/office/drawing/2014/main" id="{E5CA7D36-C4B2-30F8-D0C9-C03EFE647ED0}"/>
                </a:ext>
              </a:extLst>
            </p:cNvPr>
            <p:cNvSpPr txBox="1"/>
            <p:nvPr/>
          </p:nvSpPr>
          <p:spPr>
            <a:xfrm>
              <a:off x="6732307" y="4002300"/>
              <a:ext cx="1469796" cy="338554"/>
            </a:xfrm>
            <a:prstGeom prst="rect">
              <a:avLst/>
            </a:prstGeom>
            <a:noFill/>
          </p:spPr>
          <p:txBody>
            <a:bodyPr wrap="square" rtlCol="0">
              <a:spAutoFit/>
            </a:bodyPr>
            <a:lstStyle/>
            <a:p>
              <a:pPr algn="ctr"/>
              <a:r>
                <a:rPr lang="en-US" sz="1600">
                  <a:solidFill>
                    <a:schemeClr val="bg1"/>
                  </a:solidFill>
                  <a:latin typeface="Avenir Book" panose="02000503020000020003" pitchFamily="2" charset="0"/>
                </a:rPr>
                <a:t>Yong Wang</a:t>
              </a:r>
            </a:p>
          </p:txBody>
        </p:sp>
        <p:pic>
          <p:nvPicPr>
            <p:cNvPr id="8" name="Picture 7">
              <a:extLst>
                <a:ext uri="{FF2B5EF4-FFF2-40B4-BE49-F238E27FC236}">
                  <a16:creationId xmlns:a16="http://schemas.microsoft.com/office/drawing/2014/main" id="{9B50DB24-CE0D-4F9B-2B65-18BB2BB30680}"/>
                </a:ext>
              </a:extLst>
            </p:cNvPr>
            <p:cNvPicPr>
              <a:picLocks noChangeAspect="1"/>
            </p:cNvPicPr>
            <p:nvPr/>
          </p:nvPicPr>
          <p:blipFill rotWithShape="1">
            <a:blip r:embed="rId4"/>
            <a:srcRect l="182" t="9424" r="-1599" b="23460"/>
            <a:stretch/>
          </p:blipFill>
          <p:spPr>
            <a:xfrm>
              <a:off x="6804805" y="2642933"/>
              <a:ext cx="1324800" cy="1324737"/>
            </a:xfrm>
            <a:prstGeom prst="ellipse">
              <a:avLst/>
            </a:prstGeom>
          </p:spPr>
        </p:pic>
      </p:grpSp>
      <p:grpSp>
        <p:nvGrpSpPr>
          <p:cNvPr id="18" name="Group 17">
            <a:extLst>
              <a:ext uri="{FF2B5EF4-FFF2-40B4-BE49-F238E27FC236}">
                <a16:creationId xmlns:a16="http://schemas.microsoft.com/office/drawing/2014/main" id="{A4D1FBAC-A6CD-B500-47A8-410CA24522BC}"/>
              </a:ext>
            </a:extLst>
          </p:cNvPr>
          <p:cNvGrpSpPr/>
          <p:nvPr/>
        </p:nvGrpSpPr>
        <p:grpSpPr>
          <a:xfrm>
            <a:off x="4939025" y="2731938"/>
            <a:ext cx="1469796" cy="1685179"/>
            <a:chOff x="4626204" y="2731875"/>
            <a:chExt cx="1469796" cy="1685179"/>
          </a:xfrm>
        </p:grpSpPr>
        <p:sp>
          <p:nvSpPr>
            <p:cNvPr id="14" name="TextBox 13">
              <a:extLst>
                <a:ext uri="{FF2B5EF4-FFF2-40B4-BE49-F238E27FC236}">
                  <a16:creationId xmlns:a16="http://schemas.microsoft.com/office/drawing/2014/main" id="{4ACC7545-DCFF-CAAF-22E3-E17B371114CB}"/>
                </a:ext>
              </a:extLst>
            </p:cNvPr>
            <p:cNvSpPr txBox="1"/>
            <p:nvPr/>
          </p:nvSpPr>
          <p:spPr>
            <a:xfrm>
              <a:off x="4626204" y="4078500"/>
              <a:ext cx="1469796" cy="338554"/>
            </a:xfrm>
            <a:prstGeom prst="rect">
              <a:avLst/>
            </a:prstGeom>
            <a:noFill/>
          </p:spPr>
          <p:txBody>
            <a:bodyPr wrap="square" rtlCol="0">
              <a:spAutoFit/>
            </a:bodyPr>
            <a:lstStyle/>
            <a:p>
              <a:pPr algn="ctr"/>
              <a:r>
                <a:rPr lang="en-US" sz="1600">
                  <a:solidFill>
                    <a:schemeClr val="bg1"/>
                  </a:solidFill>
                  <a:latin typeface="Avenir Book" panose="02000503020000020003" pitchFamily="2" charset="0"/>
                </a:rPr>
                <a:t>Dong M</a:t>
              </a:r>
              <a:r>
                <a:rPr lang="en-US" altLang="zh-CN" sz="1600">
                  <a:solidFill>
                    <a:schemeClr val="bg1"/>
                  </a:solidFill>
                  <a:latin typeface="Avenir Book" panose="02000503020000020003" pitchFamily="2" charset="0"/>
                </a:rPr>
                <a:t>a</a:t>
              </a:r>
              <a:endParaRPr lang="en-US" sz="1600">
                <a:solidFill>
                  <a:schemeClr val="bg1"/>
                </a:solidFill>
                <a:latin typeface="Avenir Book" panose="02000503020000020003" pitchFamily="2" charset="0"/>
              </a:endParaRPr>
            </a:p>
          </p:txBody>
        </p:sp>
        <p:pic>
          <p:nvPicPr>
            <p:cNvPr id="17" name="Picture 16" descr="A person smiling for the camera">
              <a:extLst>
                <a:ext uri="{FF2B5EF4-FFF2-40B4-BE49-F238E27FC236}">
                  <a16:creationId xmlns:a16="http://schemas.microsoft.com/office/drawing/2014/main" id="{3E63A82F-45D2-2327-F4BF-94BEC3D448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28" b="24336"/>
            <a:stretch/>
          </p:blipFill>
          <p:spPr>
            <a:xfrm>
              <a:off x="4725307" y="2731875"/>
              <a:ext cx="1324800" cy="1324800"/>
            </a:xfrm>
            <a:prstGeom prst="ellipse">
              <a:avLst/>
            </a:prstGeom>
          </p:spPr>
        </p:pic>
      </p:grpSp>
      <p:grpSp>
        <p:nvGrpSpPr>
          <p:cNvPr id="9" name="Group 8">
            <a:extLst>
              <a:ext uri="{FF2B5EF4-FFF2-40B4-BE49-F238E27FC236}">
                <a16:creationId xmlns:a16="http://schemas.microsoft.com/office/drawing/2014/main" id="{7A16AEFF-6CF7-29C5-46DD-2C7DC3D53DF4}"/>
              </a:ext>
            </a:extLst>
          </p:cNvPr>
          <p:cNvGrpSpPr/>
          <p:nvPr/>
        </p:nvGrpSpPr>
        <p:grpSpPr>
          <a:xfrm>
            <a:off x="1457864" y="5116006"/>
            <a:ext cx="2076086" cy="1004901"/>
            <a:chOff x="1500594" y="5205736"/>
            <a:chExt cx="2076086" cy="1004901"/>
          </a:xfrm>
        </p:grpSpPr>
        <p:sp>
          <p:nvSpPr>
            <p:cNvPr id="19" name="Rectangle: Rounded Corners 18">
              <a:extLst>
                <a:ext uri="{FF2B5EF4-FFF2-40B4-BE49-F238E27FC236}">
                  <a16:creationId xmlns:a16="http://schemas.microsoft.com/office/drawing/2014/main" id="{1A9F8373-3C6B-A7AF-239B-D621F1D8C908}"/>
                </a:ext>
              </a:extLst>
            </p:cNvPr>
            <p:cNvSpPr/>
            <p:nvPr/>
          </p:nvSpPr>
          <p:spPr>
            <a:xfrm>
              <a:off x="1518586" y="5205736"/>
              <a:ext cx="2058094" cy="10049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4" name="Picture 3">
              <a:extLst>
                <a:ext uri="{FF2B5EF4-FFF2-40B4-BE49-F238E27FC236}">
                  <a16:creationId xmlns:a16="http://schemas.microsoft.com/office/drawing/2014/main" id="{2FD2E755-BF83-DEDD-C85A-2302C10E428A}"/>
                </a:ext>
              </a:extLst>
            </p:cNvPr>
            <p:cNvPicPr>
              <a:picLocks noChangeAspect="1"/>
            </p:cNvPicPr>
            <p:nvPr/>
          </p:nvPicPr>
          <p:blipFill>
            <a:blip r:embed="rId6"/>
            <a:stretch>
              <a:fillRect/>
            </a:stretch>
          </p:blipFill>
          <p:spPr>
            <a:xfrm>
              <a:off x="1644858" y="5296274"/>
              <a:ext cx="1871437" cy="841495"/>
            </a:xfrm>
            <a:prstGeom prst="rect">
              <a:avLst/>
            </a:prstGeom>
          </p:spPr>
        </p:pic>
        <p:sp>
          <p:nvSpPr>
            <p:cNvPr id="20" name="TextBox 19">
              <a:extLst>
                <a:ext uri="{FF2B5EF4-FFF2-40B4-BE49-F238E27FC236}">
                  <a16:creationId xmlns:a16="http://schemas.microsoft.com/office/drawing/2014/main" id="{467352A2-D2FB-4B4F-7745-C69C05F6C0B8}"/>
                </a:ext>
              </a:extLst>
            </p:cNvPr>
            <p:cNvSpPr txBox="1"/>
            <p:nvPr/>
          </p:nvSpPr>
          <p:spPr>
            <a:xfrm>
              <a:off x="1500594" y="5241681"/>
              <a:ext cx="103022" cy="276999"/>
            </a:xfrm>
            <a:prstGeom prst="rect">
              <a:avLst/>
            </a:prstGeom>
            <a:noFill/>
          </p:spPr>
          <p:txBody>
            <a:bodyPr wrap="square" rtlCol="0">
              <a:spAutoFit/>
            </a:bodyPr>
            <a:lstStyle/>
            <a:p>
              <a:endParaRPr lang="en-SG" sz="1200"/>
            </a:p>
          </p:txBody>
        </p:sp>
      </p:grpSp>
      <p:grpSp>
        <p:nvGrpSpPr>
          <p:cNvPr id="22" name="Group 21">
            <a:extLst>
              <a:ext uri="{FF2B5EF4-FFF2-40B4-BE49-F238E27FC236}">
                <a16:creationId xmlns:a16="http://schemas.microsoft.com/office/drawing/2014/main" id="{51C551C8-FB24-0CE2-A6FD-5E002E10062D}"/>
              </a:ext>
            </a:extLst>
          </p:cNvPr>
          <p:cNvGrpSpPr/>
          <p:nvPr/>
        </p:nvGrpSpPr>
        <p:grpSpPr>
          <a:xfrm>
            <a:off x="8671317" y="4947142"/>
            <a:ext cx="1152059" cy="1360297"/>
            <a:chOff x="8566976" y="4983942"/>
            <a:chExt cx="1152059" cy="1360297"/>
          </a:xfrm>
        </p:grpSpPr>
        <p:sp>
          <p:nvSpPr>
            <p:cNvPr id="16" name="Rectangle: Rounded Corners 15">
              <a:extLst>
                <a:ext uri="{FF2B5EF4-FFF2-40B4-BE49-F238E27FC236}">
                  <a16:creationId xmlns:a16="http://schemas.microsoft.com/office/drawing/2014/main" id="{2717BC44-0069-44B6-7153-FBB419CD3C5D}"/>
                </a:ext>
              </a:extLst>
            </p:cNvPr>
            <p:cNvSpPr/>
            <p:nvPr/>
          </p:nvSpPr>
          <p:spPr>
            <a:xfrm>
              <a:off x="8566976" y="4983942"/>
              <a:ext cx="1152059" cy="136029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font, logo, screenshot&#10;&#10;Description automatically generated">
              <a:extLst>
                <a:ext uri="{FF2B5EF4-FFF2-40B4-BE49-F238E27FC236}">
                  <a16:creationId xmlns:a16="http://schemas.microsoft.com/office/drawing/2014/main" id="{05FE51EA-2552-9B7C-7B54-D0C93D22F363}"/>
                </a:ext>
              </a:extLst>
            </p:cNvPr>
            <p:cNvPicPr>
              <a:picLocks noChangeAspect="1"/>
            </p:cNvPicPr>
            <p:nvPr/>
          </p:nvPicPr>
          <p:blipFill rotWithShape="1">
            <a:blip r:embed="rId7">
              <a:extLst>
                <a:ext uri="{28A0092B-C50C-407E-A947-70E740481C1C}">
                  <a14:useLocalDpi xmlns:a14="http://schemas.microsoft.com/office/drawing/2010/main" val="0"/>
                </a:ext>
              </a:extLst>
            </a:blip>
            <a:srcRect r="89166"/>
            <a:stretch/>
          </p:blipFill>
          <p:spPr>
            <a:xfrm>
              <a:off x="8661890" y="5092438"/>
              <a:ext cx="962877" cy="1171584"/>
            </a:xfrm>
            <a:prstGeom prst="rect">
              <a:avLst/>
            </a:prstGeom>
          </p:spPr>
        </p:pic>
      </p:grpSp>
    </p:spTree>
    <p:extLst>
      <p:ext uri="{BB962C8B-B14F-4D97-AF65-F5344CB8AC3E}">
        <p14:creationId xmlns:p14="http://schemas.microsoft.com/office/powerpoint/2010/main" val="53087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8556859" y="5496025"/>
            <a:ext cx="2796939" cy="845747"/>
          </a:xfrm>
        </p:spPr>
        <p:txBody>
          <a:bodyPr>
            <a:normAutofit/>
          </a:bodyPr>
          <a:lstStyle/>
          <a:p>
            <a:pPr marL="0" indent="0">
              <a:buNone/>
            </a:pPr>
            <a:r>
              <a:rPr lang="en-US" sz="4400" b="1" i="1" dirty="0">
                <a:solidFill>
                  <a:schemeClr val="tx1"/>
                </a:solidFill>
                <a:latin typeface="Arial" panose="020B0604020202020204" pitchFamily="34" charset="0"/>
                <a:cs typeface="Arial" panose="020B0604020202020204" pitchFamily="34" charset="0"/>
              </a:rPr>
              <a:t>Approach</a:t>
            </a:r>
            <a:endParaRPr lang="en-US" b="1" i="1"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86F43AA9-BAD7-46FA-B2F4-C528A8411352}" type="slidenum">
              <a:rPr lang="de-CH" smtClean="0"/>
              <a:pPr/>
              <a:t>10</a:t>
            </a:fld>
            <a:endParaRPr lang="de-CH"/>
          </a:p>
        </p:txBody>
      </p:sp>
    </p:spTree>
    <p:extLst>
      <p:ext uri="{BB962C8B-B14F-4D97-AF65-F5344CB8AC3E}">
        <p14:creationId xmlns:p14="http://schemas.microsoft.com/office/powerpoint/2010/main" val="618626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F77D-D403-997F-3760-142453F47F43}"/>
              </a:ext>
            </a:extLst>
          </p:cNvPr>
          <p:cNvSpPr>
            <a:spLocks noGrp="1"/>
          </p:cNvSpPr>
          <p:nvPr>
            <p:ph type="title"/>
          </p:nvPr>
        </p:nvSpPr>
        <p:spPr/>
        <p:txBody>
          <a:bodyPr>
            <a:normAutofit/>
          </a:bodyPr>
          <a:lstStyle/>
          <a:p>
            <a:r>
              <a:rPr lang="en-SG" sz="4000" i="1" dirty="0"/>
              <a:t>Our Approach</a:t>
            </a:r>
          </a:p>
        </p:txBody>
      </p:sp>
      <p:sp>
        <p:nvSpPr>
          <p:cNvPr id="4" name="Slide Number Placeholder 3">
            <a:extLst>
              <a:ext uri="{FF2B5EF4-FFF2-40B4-BE49-F238E27FC236}">
                <a16:creationId xmlns:a16="http://schemas.microsoft.com/office/drawing/2014/main" id="{557DEAE5-F0E1-8648-56A2-C6FE1FA85093}"/>
              </a:ext>
            </a:extLst>
          </p:cNvPr>
          <p:cNvSpPr>
            <a:spLocks noGrp="1"/>
          </p:cNvSpPr>
          <p:nvPr>
            <p:ph type="sldNum" sz="quarter" idx="4"/>
          </p:nvPr>
        </p:nvSpPr>
        <p:spPr/>
        <p:txBody>
          <a:bodyPr/>
          <a:lstStyle/>
          <a:p>
            <a:fld id="{86F43AA9-BAD7-46FA-B2F4-C528A8411352}" type="slidenum">
              <a:rPr lang="de-CH" smtClean="0"/>
              <a:pPr/>
              <a:t>11</a:t>
            </a:fld>
            <a:endParaRPr lang="de-CH"/>
          </a:p>
        </p:txBody>
      </p:sp>
      <p:sp>
        <p:nvSpPr>
          <p:cNvPr id="11" name="TextBox 10">
            <a:extLst>
              <a:ext uri="{FF2B5EF4-FFF2-40B4-BE49-F238E27FC236}">
                <a16:creationId xmlns:a16="http://schemas.microsoft.com/office/drawing/2014/main" id="{07ABAFAF-F3F2-9D5A-379C-1C3466E98862}"/>
              </a:ext>
            </a:extLst>
          </p:cNvPr>
          <p:cNvSpPr txBox="1"/>
          <p:nvPr/>
        </p:nvSpPr>
        <p:spPr>
          <a:xfrm>
            <a:off x="1240948" y="1557594"/>
            <a:ext cx="6787661" cy="954107"/>
          </a:xfrm>
          <a:prstGeom prst="rect">
            <a:avLst/>
          </a:prstGeom>
          <a:noFill/>
        </p:spPr>
        <p:txBody>
          <a:bodyPr wrap="square" rtlCol="0">
            <a:spAutoFit/>
          </a:bodyPr>
          <a:lstStyle/>
          <a:p>
            <a:r>
              <a:rPr lang="en-SG" sz="2800" u="sng">
                <a:solidFill>
                  <a:schemeClr val="tx1">
                    <a:lumMod val="65000"/>
                    <a:lumOff val="35000"/>
                  </a:schemeClr>
                </a:solidFill>
              </a:rPr>
              <a:t>Users</a:t>
            </a:r>
            <a:r>
              <a:rPr lang="en-SG" sz="2800">
                <a:solidFill>
                  <a:schemeClr val="tx1">
                    <a:lumMod val="65000"/>
                    <a:lumOff val="35000"/>
                  </a:schemeClr>
                </a:solidFill>
              </a:rPr>
              <a:t> can see the visualization</a:t>
            </a:r>
          </a:p>
          <a:p>
            <a:r>
              <a:rPr lang="en-SG" sz="2800" u="sng" err="1">
                <a:solidFill>
                  <a:schemeClr val="tx1">
                    <a:lumMod val="65000"/>
                    <a:lumOff val="35000"/>
                  </a:schemeClr>
                </a:solidFill>
              </a:rPr>
              <a:t>Peekers</a:t>
            </a:r>
            <a:r>
              <a:rPr lang="en-SG" sz="2800">
                <a:solidFill>
                  <a:schemeClr val="tx1">
                    <a:lumMod val="65000"/>
                    <a:lumOff val="35000"/>
                  </a:schemeClr>
                </a:solidFill>
              </a:rPr>
              <a:t> hardly see the visualization</a:t>
            </a:r>
          </a:p>
        </p:txBody>
      </p:sp>
      <p:pic>
        <p:nvPicPr>
          <p:cNvPr id="13" name="Picture 12" descr="A picture containing cartoon, sketch, art, illustration&#10;&#10;Description automatically generated">
            <a:extLst>
              <a:ext uri="{FF2B5EF4-FFF2-40B4-BE49-F238E27FC236}">
                <a16:creationId xmlns:a16="http://schemas.microsoft.com/office/drawing/2014/main" id="{0E50C955-CFCA-0E46-C12A-D2FCC15ED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32" y="2748495"/>
            <a:ext cx="10959936" cy="3895725"/>
          </a:xfrm>
          <a:prstGeom prst="rect">
            <a:avLst/>
          </a:prstGeom>
        </p:spPr>
      </p:pic>
    </p:spTree>
    <p:extLst>
      <p:ext uri="{BB962C8B-B14F-4D97-AF65-F5344CB8AC3E}">
        <p14:creationId xmlns:p14="http://schemas.microsoft.com/office/powerpoint/2010/main" val="1749982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B54F-49D9-13EF-7FBE-E3D607B7627D}"/>
              </a:ext>
            </a:extLst>
          </p:cNvPr>
          <p:cNvSpPr>
            <a:spLocks noGrp="1"/>
          </p:cNvSpPr>
          <p:nvPr>
            <p:ph type="title"/>
          </p:nvPr>
        </p:nvSpPr>
        <p:spPr/>
        <p:txBody>
          <a:bodyPr>
            <a:normAutofit/>
          </a:bodyPr>
          <a:lstStyle/>
          <a:p>
            <a:r>
              <a:rPr lang="en-SG" sz="4000" i="1" dirty="0"/>
              <a:t>Our Approach</a:t>
            </a:r>
            <a:endParaRPr lang="en-SG" sz="4000" dirty="0"/>
          </a:p>
        </p:txBody>
      </p:sp>
      <p:sp>
        <p:nvSpPr>
          <p:cNvPr id="4" name="Slide Number Placeholder 3">
            <a:extLst>
              <a:ext uri="{FF2B5EF4-FFF2-40B4-BE49-F238E27FC236}">
                <a16:creationId xmlns:a16="http://schemas.microsoft.com/office/drawing/2014/main" id="{8DFB1EE2-82B2-8F9A-147D-9A4DEBDEFDC6}"/>
              </a:ext>
            </a:extLst>
          </p:cNvPr>
          <p:cNvSpPr>
            <a:spLocks noGrp="1"/>
          </p:cNvSpPr>
          <p:nvPr>
            <p:ph type="sldNum" sz="quarter" idx="4"/>
          </p:nvPr>
        </p:nvSpPr>
        <p:spPr/>
        <p:txBody>
          <a:bodyPr/>
          <a:lstStyle/>
          <a:p>
            <a:fld id="{86F43AA9-BAD7-46FA-B2F4-C528A8411352}" type="slidenum">
              <a:rPr lang="de-CH" smtClean="0"/>
              <a:pPr/>
              <a:t>12</a:t>
            </a:fld>
            <a:endParaRPr lang="de-CH"/>
          </a:p>
        </p:txBody>
      </p:sp>
      <p:pic>
        <p:nvPicPr>
          <p:cNvPr id="12" name="Picture 11" descr="A picture containing screenshot, black&#10;&#10;Description automatically generated">
            <a:extLst>
              <a:ext uri="{FF2B5EF4-FFF2-40B4-BE49-F238E27FC236}">
                <a16:creationId xmlns:a16="http://schemas.microsoft.com/office/drawing/2014/main" id="{145592F6-CE15-5FAB-75AE-7D48BD8CE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1501113"/>
            <a:ext cx="11460479" cy="5155219"/>
          </a:xfrm>
          <a:prstGeom prst="rect">
            <a:avLst/>
          </a:prstGeom>
        </p:spPr>
      </p:pic>
    </p:spTree>
    <p:extLst>
      <p:ext uri="{BB962C8B-B14F-4D97-AF65-F5344CB8AC3E}">
        <p14:creationId xmlns:p14="http://schemas.microsoft.com/office/powerpoint/2010/main" val="4167814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AD15-3BC5-1A22-D6AD-3757E409B08C}"/>
              </a:ext>
            </a:extLst>
          </p:cNvPr>
          <p:cNvSpPr>
            <a:spLocks noGrp="1"/>
          </p:cNvSpPr>
          <p:nvPr>
            <p:ph type="title"/>
          </p:nvPr>
        </p:nvSpPr>
        <p:spPr>
          <a:xfrm>
            <a:off x="838200" y="165391"/>
            <a:ext cx="10515600" cy="1168109"/>
          </a:xfrm>
        </p:spPr>
        <p:txBody>
          <a:bodyPr>
            <a:normAutofit/>
          </a:bodyPr>
          <a:lstStyle/>
          <a:p>
            <a:r>
              <a:rPr lang="en-SG" sz="4000" dirty="0"/>
              <a:t>Approach Overview</a:t>
            </a:r>
          </a:p>
        </p:txBody>
      </p:sp>
      <p:sp>
        <p:nvSpPr>
          <p:cNvPr id="4" name="Slide Number Placeholder 3">
            <a:extLst>
              <a:ext uri="{FF2B5EF4-FFF2-40B4-BE49-F238E27FC236}">
                <a16:creationId xmlns:a16="http://schemas.microsoft.com/office/drawing/2014/main" id="{8DB4EE4D-361C-2720-1FC0-BC59491BB9DF}"/>
              </a:ext>
            </a:extLst>
          </p:cNvPr>
          <p:cNvSpPr>
            <a:spLocks noGrp="1"/>
          </p:cNvSpPr>
          <p:nvPr>
            <p:ph type="sldNum" sz="quarter" idx="4"/>
          </p:nvPr>
        </p:nvSpPr>
        <p:spPr/>
        <p:txBody>
          <a:bodyPr/>
          <a:lstStyle/>
          <a:p>
            <a:fld id="{86F43AA9-BAD7-46FA-B2F4-C528A8411352}" type="slidenum">
              <a:rPr lang="de-CH" smtClean="0"/>
              <a:pPr/>
              <a:t>13</a:t>
            </a:fld>
            <a:endParaRPr lang="de-CH"/>
          </a:p>
        </p:txBody>
      </p:sp>
      <p:sp>
        <p:nvSpPr>
          <p:cNvPr id="8" name="TextBox 7">
            <a:extLst>
              <a:ext uri="{FF2B5EF4-FFF2-40B4-BE49-F238E27FC236}">
                <a16:creationId xmlns:a16="http://schemas.microsoft.com/office/drawing/2014/main" id="{CC3AD165-E7DC-8852-F607-8FAE5D91538D}"/>
              </a:ext>
            </a:extLst>
          </p:cNvPr>
          <p:cNvSpPr txBox="1"/>
          <p:nvPr/>
        </p:nvSpPr>
        <p:spPr>
          <a:xfrm>
            <a:off x="1501253" y="5359020"/>
            <a:ext cx="9334607" cy="400110"/>
          </a:xfrm>
          <a:prstGeom prst="rect">
            <a:avLst/>
          </a:prstGeom>
          <a:noFill/>
        </p:spPr>
        <p:txBody>
          <a:bodyPr wrap="square" rtlCol="0">
            <a:spAutoFit/>
          </a:bodyPr>
          <a:lstStyle/>
          <a:p>
            <a:r>
              <a:rPr lang="en-SG" sz="2000" i="1" dirty="0">
                <a:solidFill>
                  <a:schemeClr val="tx1">
                    <a:lumMod val="65000"/>
                    <a:lumOff val="35000"/>
                  </a:schemeClr>
                </a:solidFill>
                <a:latin typeface="Arial" panose="020B0604020202020204" pitchFamily="34" charset="0"/>
                <a:cs typeface="Arial" panose="020B0604020202020204" pitchFamily="34" charset="0"/>
              </a:rPr>
              <a:t>We</a:t>
            </a:r>
            <a:r>
              <a:rPr lang="zh-CN" altLang="en-US" sz="2000" i="1" dirty="0">
                <a:solidFill>
                  <a:schemeClr val="tx1">
                    <a:lumMod val="65000"/>
                    <a:lumOff val="35000"/>
                  </a:schemeClr>
                </a:solidFill>
                <a:latin typeface="Arial" panose="020B0604020202020204" pitchFamily="34" charset="0"/>
                <a:cs typeface="Arial" panose="020B0604020202020204" pitchFamily="34" charset="0"/>
              </a:rPr>
              <a:t> </a:t>
            </a:r>
            <a:r>
              <a:rPr lang="en-SG" altLang="zh-CN" sz="2000" i="1" dirty="0">
                <a:solidFill>
                  <a:schemeClr val="tx1">
                    <a:lumMod val="65000"/>
                    <a:lumOff val="35000"/>
                  </a:schemeClr>
                </a:solidFill>
                <a:latin typeface="Arial" panose="020B0604020202020204" pitchFamily="34" charset="0"/>
                <a:cs typeface="Arial" panose="020B0604020202020204" pitchFamily="34" charset="0"/>
              </a:rPr>
              <a:t>propose a masking scheme to generate a privacy-preserving visualization. </a:t>
            </a:r>
            <a:endParaRPr lang="en-SG" sz="2000"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Content Placeholder 12">
            <a:extLst>
              <a:ext uri="{FF2B5EF4-FFF2-40B4-BE49-F238E27FC236}">
                <a16:creationId xmlns:a16="http://schemas.microsoft.com/office/drawing/2014/main" id="{CD23514E-1801-F6F2-D2B0-6579DDC6C62A}"/>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138" y="2166851"/>
            <a:ext cx="10515600" cy="3070927"/>
          </a:xfrm>
        </p:spPr>
      </p:pic>
    </p:spTree>
    <p:extLst>
      <p:ext uri="{BB962C8B-B14F-4D97-AF65-F5344CB8AC3E}">
        <p14:creationId xmlns:p14="http://schemas.microsoft.com/office/powerpoint/2010/main" val="451932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1522-6DF4-4A6A-9229-D1A6CDB1C7E4}"/>
              </a:ext>
            </a:extLst>
          </p:cNvPr>
          <p:cNvSpPr>
            <a:spLocks noGrp="1"/>
          </p:cNvSpPr>
          <p:nvPr>
            <p:ph type="title"/>
          </p:nvPr>
        </p:nvSpPr>
        <p:spPr/>
        <p:txBody>
          <a:bodyPr>
            <a:normAutofit/>
          </a:bodyPr>
          <a:lstStyle/>
          <a:p>
            <a:r>
              <a:rPr lang="en-SG" sz="4000" dirty="0"/>
              <a:t>Coarse-grained level</a:t>
            </a:r>
          </a:p>
        </p:txBody>
      </p:sp>
      <p:sp>
        <p:nvSpPr>
          <p:cNvPr id="4" name="Slide Number Placeholder 3">
            <a:extLst>
              <a:ext uri="{FF2B5EF4-FFF2-40B4-BE49-F238E27FC236}">
                <a16:creationId xmlns:a16="http://schemas.microsoft.com/office/drawing/2014/main" id="{96869A08-4F44-D24A-E624-851F5A98C052}"/>
              </a:ext>
            </a:extLst>
          </p:cNvPr>
          <p:cNvSpPr>
            <a:spLocks noGrp="1"/>
          </p:cNvSpPr>
          <p:nvPr>
            <p:ph type="sldNum" sz="quarter" idx="4"/>
          </p:nvPr>
        </p:nvSpPr>
        <p:spPr/>
        <p:txBody>
          <a:bodyPr/>
          <a:lstStyle/>
          <a:p>
            <a:fld id="{86F43AA9-BAD7-46FA-B2F4-C528A8411352}" type="slidenum">
              <a:rPr lang="de-CH" smtClean="0"/>
              <a:pPr/>
              <a:t>14</a:t>
            </a:fld>
            <a:endParaRPr lang="de-CH"/>
          </a:p>
        </p:txBody>
      </p:sp>
      <p:grpSp>
        <p:nvGrpSpPr>
          <p:cNvPr id="5" name="Group 4">
            <a:extLst>
              <a:ext uri="{FF2B5EF4-FFF2-40B4-BE49-F238E27FC236}">
                <a16:creationId xmlns:a16="http://schemas.microsoft.com/office/drawing/2014/main" id="{46628E66-F82E-8808-A5AE-7B30AADE5B33}"/>
              </a:ext>
            </a:extLst>
          </p:cNvPr>
          <p:cNvGrpSpPr/>
          <p:nvPr/>
        </p:nvGrpSpPr>
        <p:grpSpPr>
          <a:xfrm>
            <a:off x="749673" y="2901021"/>
            <a:ext cx="9459193" cy="2953442"/>
            <a:chOff x="732256" y="2617993"/>
            <a:chExt cx="9459193" cy="2953442"/>
          </a:xfrm>
        </p:grpSpPr>
        <p:pic>
          <p:nvPicPr>
            <p:cNvPr id="6" name="Picture 5">
              <a:extLst>
                <a:ext uri="{FF2B5EF4-FFF2-40B4-BE49-F238E27FC236}">
                  <a16:creationId xmlns:a16="http://schemas.microsoft.com/office/drawing/2014/main" id="{ABAFC137-1481-3614-05B4-852E2E0B1CCE}"/>
                </a:ext>
              </a:extLst>
            </p:cNvPr>
            <p:cNvPicPr>
              <a:picLocks noChangeAspect="1"/>
            </p:cNvPicPr>
            <p:nvPr/>
          </p:nvPicPr>
          <p:blipFill>
            <a:blip r:embed="rId3"/>
            <a:stretch>
              <a:fillRect/>
            </a:stretch>
          </p:blipFill>
          <p:spPr>
            <a:xfrm>
              <a:off x="6959313" y="2987325"/>
              <a:ext cx="3232136" cy="2188513"/>
            </a:xfrm>
            <a:prstGeom prst="rect">
              <a:avLst/>
            </a:prstGeom>
          </p:spPr>
        </p:pic>
        <p:sp>
          <p:nvSpPr>
            <p:cNvPr id="13" name="Arrow: Right 12">
              <a:extLst>
                <a:ext uri="{FF2B5EF4-FFF2-40B4-BE49-F238E27FC236}">
                  <a16:creationId xmlns:a16="http://schemas.microsoft.com/office/drawing/2014/main" id="{97E2B879-F58E-D3EA-B824-10D07703B07A}"/>
                </a:ext>
              </a:extLst>
            </p:cNvPr>
            <p:cNvSpPr/>
            <p:nvPr/>
          </p:nvSpPr>
          <p:spPr>
            <a:xfrm>
              <a:off x="4681586" y="3870621"/>
              <a:ext cx="2048437" cy="167278"/>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SG"/>
            </a:p>
          </p:txBody>
        </p:sp>
        <p:sp>
          <p:nvSpPr>
            <p:cNvPr id="14" name="TextBox 13">
              <a:extLst>
                <a:ext uri="{FF2B5EF4-FFF2-40B4-BE49-F238E27FC236}">
                  <a16:creationId xmlns:a16="http://schemas.microsoft.com/office/drawing/2014/main" id="{0B7C7A5F-0E79-D001-D66F-FFC7CC1A855C}"/>
                </a:ext>
              </a:extLst>
            </p:cNvPr>
            <p:cNvSpPr txBox="1"/>
            <p:nvPr/>
          </p:nvSpPr>
          <p:spPr>
            <a:xfrm>
              <a:off x="5185845" y="3505874"/>
              <a:ext cx="1039921" cy="369332"/>
            </a:xfrm>
            <a:prstGeom prst="rect">
              <a:avLst/>
            </a:prstGeom>
            <a:noFill/>
          </p:spPr>
          <p:txBody>
            <a:bodyPr wrap="square" rtlCol="0">
              <a:spAutoFit/>
            </a:bodyPr>
            <a:lstStyle/>
            <a:p>
              <a:r>
                <a:rPr lang="en-SG" dirty="0"/>
                <a:t>Inspired </a:t>
              </a:r>
            </a:p>
          </p:txBody>
        </p:sp>
        <p:pic>
          <p:nvPicPr>
            <p:cNvPr id="16" name="Graphic 15">
              <a:extLst>
                <a:ext uri="{FF2B5EF4-FFF2-40B4-BE49-F238E27FC236}">
                  <a16:creationId xmlns:a16="http://schemas.microsoft.com/office/drawing/2014/main" id="{BCC7E6D2-A3BE-9004-0513-D44B6AA323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256" y="2889811"/>
              <a:ext cx="3720040" cy="2681624"/>
            </a:xfrm>
            <a:prstGeom prst="rect">
              <a:avLst/>
            </a:prstGeom>
          </p:spPr>
        </p:pic>
        <p:sp>
          <p:nvSpPr>
            <p:cNvPr id="17" name="TextBox 16">
              <a:extLst>
                <a:ext uri="{FF2B5EF4-FFF2-40B4-BE49-F238E27FC236}">
                  <a16:creationId xmlns:a16="http://schemas.microsoft.com/office/drawing/2014/main" id="{4E0F305A-7C05-6FE9-134C-3A3C2253C566}"/>
                </a:ext>
              </a:extLst>
            </p:cNvPr>
            <p:cNvSpPr txBox="1"/>
            <p:nvPr/>
          </p:nvSpPr>
          <p:spPr>
            <a:xfrm>
              <a:off x="1202501" y="2617993"/>
              <a:ext cx="3034441" cy="369332"/>
            </a:xfrm>
            <a:prstGeom prst="rect">
              <a:avLst/>
            </a:prstGeom>
            <a:noFill/>
          </p:spPr>
          <p:txBody>
            <a:bodyPr wrap="square" rtlCol="0">
              <a:spAutoFit/>
            </a:bodyPr>
            <a:lstStyle/>
            <a:p>
              <a:r>
                <a:rPr lang="en-SG" dirty="0"/>
                <a:t>C</a:t>
              </a:r>
              <a:r>
                <a:rPr lang="en-US" altLang="zh-CN" dirty="0" err="1"/>
                <a:t>ontrast</a:t>
              </a:r>
              <a:r>
                <a:rPr lang="en-US" altLang="zh-CN" dirty="0"/>
                <a:t> Sensitivity Function</a:t>
              </a:r>
              <a:r>
                <a:rPr lang="en-US" altLang="zh-CN" baseline="30000" dirty="0"/>
                <a:t>[2]</a:t>
              </a:r>
              <a:endParaRPr lang="en-SG" baseline="30000" dirty="0"/>
            </a:p>
          </p:txBody>
        </p:sp>
      </p:grpSp>
      <p:sp>
        <p:nvSpPr>
          <p:cNvPr id="3" name="TextBox 2">
            <a:extLst>
              <a:ext uri="{FF2B5EF4-FFF2-40B4-BE49-F238E27FC236}">
                <a16:creationId xmlns:a16="http://schemas.microsoft.com/office/drawing/2014/main" id="{97F4EDDF-EE4C-63FD-A42A-6CB7088011CA}"/>
              </a:ext>
            </a:extLst>
          </p:cNvPr>
          <p:cNvSpPr txBox="1"/>
          <p:nvPr/>
        </p:nvSpPr>
        <p:spPr>
          <a:xfrm>
            <a:off x="1651824" y="2025340"/>
            <a:ext cx="8603273" cy="461665"/>
          </a:xfrm>
          <a:prstGeom prst="rect">
            <a:avLst/>
          </a:prstGeom>
          <a:noFill/>
        </p:spPr>
        <p:txBody>
          <a:bodyPr wrap="square" rtlCol="0">
            <a:spAutoFit/>
          </a:bodyPr>
          <a:lstStyle/>
          <a:p>
            <a:r>
              <a:rPr lang="en-SG" sz="2400" dirty="0"/>
              <a:t>Our method is inspired by the </a:t>
            </a:r>
            <a:r>
              <a:rPr lang="en-SG" sz="2400" dirty="0">
                <a:solidFill>
                  <a:srgbClr val="C00000"/>
                </a:solidFill>
              </a:rPr>
              <a:t>human vision system </a:t>
            </a:r>
            <a:r>
              <a:rPr lang="en-US" sz="2400" dirty="0"/>
              <a:t>characteristics</a:t>
            </a:r>
            <a:endParaRPr lang="en-SG" sz="2400" dirty="0"/>
          </a:p>
        </p:txBody>
      </p:sp>
      <p:sp>
        <p:nvSpPr>
          <p:cNvPr id="7" name="TextBox 6">
            <a:extLst>
              <a:ext uri="{FF2B5EF4-FFF2-40B4-BE49-F238E27FC236}">
                <a16:creationId xmlns:a16="http://schemas.microsoft.com/office/drawing/2014/main" id="{22881FEE-7F8A-3575-C7A7-1BA9F34CD595}"/>
              </a:ext>
            </a:extLst>
          </p:cNvPr>
          <p:cNvSpPr txBox="1"/>
          <p:nvPr/>
        </p:nvSpPr>
        <p:spPr>
          <a:xfrm>
            <a:off x="1046375" y="6174557"/>
            <a:ext cx="8738648" cy="369332"/>
          </a:xfrm>
          <a:prstGeom prst="rect">
            <a:avLst/>
          </a:prstGeom>
          <a:noFill/>
        </p:spPr>
        <p:txBody>
          <a:bodyPr wrap="square" rtlCol="0">
            <a:spAutoFit/>
          </a:bodyPr>
          <a:lstStyle/>
          <a:p>
            <a:r>
              <a:rPr lang="en-US" sz="900" i="1" dirty="0">
                <a:solidFill>
                  <a:srgbClr val="222222"/>
                </a:solidFill>
                <a:latin typeface="Arial" panose="020B0604020202020204" pitchFamily="34" charset="0"/>
              </a:rPr>
              <a:t>[2] National Research Council (US) Committee on Vision. Emergent Techniques for Assessment of Visual Performance. Washington (DC): National Academies Press (US); 1985. CONTRAST SENSITIVITY FUNCTION. Available from: https://www.ncbi.nlm.nih.gov/books/NBK219042/</a:t>
            </a:r>
          </a:p>
        </p:txBody>
      </p:sp>
    </p:spTree>
    <p:extLst>
      <p:ext uri="{BB962C8B-B14F-4D97-AF65-F5344CB8AC3E}">
        <p14:creationId xmlns:p14="http://schemas.microsoft.com/office/powerpoint/2010/main" val="1431711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C1A2180-0BE5-68D4-BFC6-8E6F8FF6E2DD}"/>
              </a:ext>
            </a:extLst>
          </p:cNvPr>
          <p:cNvPicPr>
            <a:picLocks noChangeAspect="1"/>
          </p:cNvPicPr>
          <p:nvPr/>
        </p:nvPicPr>
        <p:blipFill>
          <a:blip r:embed="rId3"/>
          <a:stretch>
            <a:fillRect/>
          </a:stretch>
        </p:blipFill>
        <p:spPr>
          <a:xfrm>
            <a:off x="650368" y="2128475"/>
            <a:ext cx="6026353" cy="3923692"/>
          </a:xfrm>
          <a:prstGeom prst="rect">
            <a:avLst/>
          </a:prstGeom>
        </p:spPr>
      </p:pic>
      <p:sp>
        <p:nvSpPr>
          <p:cNvPr id="2" name="Title 1">
            <a:extLst>
              <a:ext uri="{FF2B5EF4-FFF2-40B4-BE49-F238E27FC236}">
                <a16:creationId xmlns:a16="http://schemas.microsoft.com/office/drawing/2014/main" id="{BB73AE71-7A5A-BDD2-E4BA-FC6A6263C4B6}"/>
              </a:ext>
            </a:extLst>
          </p:cNvPr>
          <p:cNvSpPr>
            <a:spLocks noGrp="1"/>
          </p:cNvSpPr>
          <p:nvPr>
            <p:ph type="title"/>
          </p:nvPr>
        </p:nvSpPr>
        <p:spPr>
          <a:xfrm>
            <a:off x="512417" y="121278"/>
            <a:ext cx="10515600" cy="1168109"/>
          </a:xfrm>
        </p:spPr>
        <p:txBody>
          <a:bodyPr>
            <a:normAutofit/>
          </a:bodyPr>
          <a:lstStyle/>
          <a:p>
            <a:r>
              <a:rPr lang="en-SG" sz="4000" dirty="0"/>
              <a:t>Coarse-grained level – </a:t>
            </a:r>
            <a:r>
              <a:rPr lang="en-US" sz="4000" dirty="0"/>
              <a:t>S</a:t>
            </a:r>
            <a:r>
              <a:rPr lang="en-US" altLang="zh-CN" sz="4000" dirty="0"/>
              <a:t>patial Frequency</a:t>
            </a:r>
            <a:endParaRPr lang="en-SG" sz="4000" dirty="0"/>
          </a:p>
        </p:txBody>
      </p:sp>
      <p:sp>
        <p:nvSpPr>
          <p:cNvPr id="4" name="Slide Number Placeholder 3">
            <a:extLst>
              <a:ext uri="{FF2B5EF4-FFF2-40B4-BE49-F238E27FC236}">
                <a16:creationId xmlns:a16="http://schemas.microsoft.com/office/drawing/2014/main" id="{7F576177-16F5-2F64-7451-57AA46C9FE60}"/>
              </a:ext>
            </a:extLst>
          </p:cNvPr>
          <p:cNvSpPr>
            <a:spLocks noGrp="1"/>
          </p:cNvSpPr>
          <p:nvPr>
            <p:ph type="sldNum" sz="quarter" idx="4"/>
          </p:nvPr>
        </p:nvSpPr>
        <p:spPr/>
        <p:txBody>
          <a:bodyPr/>
          <a:lstStyle/>
          <a:p>
            <a:fld id="{86F43AA9-BAD7-46FA-B2F4-C528A8411352}" type="slidenum">
              <a:rPr lang="de-CH" smtClean="0"/>
              <a:pPr/>
              <a:t>15</a:t>
            </a:fld>
            <a:endParaRPr lang="de-CH"/>
          </a:p>
        </p:txBody>
      </p:sp>
      <p:sp>
        <p:nvSpPr>
          <p:cNvPr id="15" name="TextBox 14">
            <a:extLst>
              <a:ext uri="{FF2B5EF4-FFF2-40B4-BE49-F238E27FC236}">
                <a16:creationId xmlns:a16="http://schemas.microsoft.com/office/drawing/2014/main" id="{C32EB796-13CA-878D-9C6B-AD8C7A820EEB}"/>
              </a:ext>
            </a:extLst>
          </p:cNvPr>
          <p:cNvSpPr txBox="1"/>
          <p:nvPr/>
        </p:nvSpPr>
        <p:spPr>
          <a:xfrm>
            <a:off x="7143066" y="3099364"/>
            <a:ext cx="4580835" cy="1200329"/>
          </a:xfrm>
          <a:prstGeom prst="rect">
            <a:avLst/>
          </a:prstGeom>
          <a:noFill/>
        </p:spPr>
        <p:txBody>
          <a:bodyPr wrap="square">
            <a:spAutoFit/>
          </a:bodyPr>
          <a:lstStyle/>
          <a:p>
            <a:r>
              <a:rPr lang="en-US" sz="2400" dirty="0">
                <a:solidFill>
                  <a:schemeClr val="tx1">
                    <a:lumMod val="65000"/>
                    <a:lumOff val="35000"/>
                  </a:schemeClr>
                </a:solidFill>
              </a:rPr>
              <a:t>Spatial frequency relates to the frequency of color changes that humans perceive.</a:t>
            </a:r>
            <a:endParaRPr lang="en-SG" sz="2400" dirty="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49CC240E-41BA-43CF-BE87-CF4353C2A0A9}"/>
              </a:ext>
            </a:extLst>
          </p:cNvPr>
          <p:cNvSpPr/>
          <p:nvPr/>
        </p:nvSpPr>
        <p:spPr>
          <a:xfrm>
            <a:off x="587829" y="2081348"/>
            <a:ext cx="6352902" cy="1785257"/>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108796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C1A2180-0BE5-68D4-BFC6-8E6F8FF6E2DD}"/>
              </a:ext>
            </a:extLst>
          </p:cNvPr>
          <p:cNvPicPr>
            <a:picLocks noChangeAspect="1"/>
          </p:cNvPicPr>
          <p:nvPr/>
        </p:nvPicPr>
        <p:blipFill>
          <a:blip r:embed="rId3"/>
          <a:stretch>
            <a:fillRect/>
          </a:stretch>
        </p:blipFill>
        <p:spPr>
          <a:xfrm>
            <a:off x="650368" y="2128475"/>
            <a:ext cx="6026353" cy="3923692"/>
          </a:xfrm>
          <a:prstGeom prst="rect">
            <a:avLst/>
          </a:prstGeom>
        </p:spPr>
      </p:pic>
      <p:sp>
        <p:nvSpPr>
          <p:cNvPr id="2" name="Title 1">
            <a:extLst>
              <a:ext uri="{FF2B5EF4-FFF2-40B4-BE49-F238E27FC236}">
                <a16:creationId xmlns:a16="http://schemas.microsoft.com/office/drawing/2014/main" id="{BB73AE71-7A5A-BDD2-E4BA-FC6A6263C4B6}"/>
              </a:ext>
            </a:extLst>
          </p:cNvPr>
          <p:cNvSpPr>
            <a:spLocks noGrp="1"/>
          </p:cNvSpPr>
          <p:nvPr>
            <p:ph type="title"/>
          </p:nvPr>
        </p:nvSpPr>
        <p:spPr>
          <a:xfrm>
            <a:off x="512417" y="121278"/>
            <a:ext cx="10515600" cy="1168109"/>
          </a:xfrm>
        </p:spPr>
        <p:txBody>
          <a:bodyPr>
            <a:normAutofit/>
          </a:bodyPr>
          <a:lstStyle/>
          <a:p>
            <a:r>
              <a:rPr lang="en-SG" sz="4000" dirty="0"/>
              <a:t>Coarse-grained level – </a:t>
            </a:r>
            <a:r>
              <a:rPr lang="en-US" sz="4000" dirty="0"/>
              <a:t>S</a:t>
            </a:r>
            <a:r>
              <a:rPr lang="en-US" altLang="zh-CN" sz="4000" dirty="0"/>
              <a:t>patial Frequency</a:t>
            </a:r>
            <a:endParaRPr lang="en-SG" sz="4000" dirty="0"/>
          </a:p>
        </p:txBody>
      </p:sp>
      <p:sp>
        <p:nvSpPr>
          <p:cNvPr id="4" name="Slide Number Placeholder 3">
            <a:extLst>
              <a:ext uri="{FF2B5EF4-FFF2-40B4-BE49-F238E27FC236}">
                <a16:creationId xmlns:a16="http://schemas.microsoft.com/office/drawing/2014/main" id="{7F576177-16F5-2F64-7451-57AA46C9FE60}"/>
              </a:ext>
            </a:extLst>
          </p:cNvPr>
          <p:cNvSpPr>
            <a:spLocks noGrp="1"/>
          </p:cNvSpPr>
          <p:nvPr>
            <p:ph type="sldNum" sz="quarter" idx="4"/>
          </p:nvPr>
        </p:nvSpPr>
        <p:spPr/>
        <p:txBody>
          <a:bodyPr/>
          <a:lstStyle/>
          <a:p>
            <a:fld id="{86F43AA9-BAD7-46FA-B2F4-C528A8411352}" type="slidenum">
              <a:rPr lang="de-CH" smtClean="0"/>
              <a:pPr/>
              <a:t>16</a:t>
            </a:fld>
            <a:endParaRPr lang="de-CH"/>
          </a:p>
        </p:txBody>
      </p:sp>
      <p:sp>
        <p:nvSpPr>
          <p:cNvPr id="15" name="TextBox 14">
            <a:extLst>
              <a:ext uri="{FF2B5EF4-FFF2-40B4-BE49-F238E27FC236}">
                <a16:creationId xmlns:a16="http://schemas.microsoft.com/office/drawing/2014/main" id="{C32EB796-13CA-878D-9C6B-AD8C7A820EEB}"/>
              </a:ext>
            </a:extLst>
          </p:cNvPr>
          <p:cNvSpPr txBox="1"/>
          <p:nvPr/>
        </p:nvSpPr>
        <p:spPr>
          <a:xfrm>
            <a:off x="7143066" y="3099364"/>
            <a:ext cx="4580835" cy="1200329"/>
          </a:xfrm>
          <a:prstGeom prst="rect">
            <a:avLst/>
          </a:prstGeom>
          <a:noFill/>
        </p:spPr>
        <p:txBody>
          <a:bodyPr wrap="square">
            <a:spAutoFit/>
          </a:bodyPr>
          <a:lstStyle/>
          <a:p>
            <a:r>
              <a:rPr lang="en-US" sz="2400">
                <a:solidFill>
                  <a:schemeClr val="tx1">
                    <a:lumMod val="65000"/>
                    <a:lumOff val="35000"/>
                  </a:schemeClr>
                </a:solidFill>
              </a:rPr>
              <a:t>Spatial frequency relates to the frequency of color changes that humans perceive.</a:t>
            </a:r>
            <a:endParaRPr lang="en-SG" sz="2400">
              <a:solidFill>
                <a:schemeClr val="tx1">
                  <a:lumMod val="65000"/>
                  <a:lumOff val="35000"/>
                </a:schemeClr>
              </a:solidFill>
            </a:endParaRPr>
          </a:p>
        </p:txBody>
      </p:sp>
      <p:sp>
        <p:nvSpPr>
          <p:cNvPr id="3" name="Rectangle: Rounded Corners 2">
            <a:extLst>
              <a:ext uri="{FF2B5EF4-FFF2-40B4-BE49-F238E27FC236}">
                <a16:creationId xmlns:a16="http://schemas.microsoft.com/office/drawing/2014/main" id="{E5478B7E-2197-39A2-6F95-AD00004DBEAC}"/>
              </a:ext>
            </a:extLst>
          </p:cNvPr>
          <p:cNvSpPr/>
          <p:nvPr/>
        </p:nvSpPr>
        <p:spPr>
          <a:xfrm>
            <a:off x="627018" y="3940628"/>
            <a:ext cx="6352902" cy="2111539"/>
          </a:xfrm>
          <a:prstGeom prst="round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542209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C53D-FBF5-822C-976B-FEFB372A0A27}"/>
              </a:ext>
            </a:extLst>
          </p:cNvPr>
          <p:cNvSpPr>
            <a:spLocks noGrp="1"/>
          </p:cNvSpPr>
          <p:nvPr>
            <p:ph type="title"/>
          </p:nvPr>
        </p:nvSpPr>
        <p:spPr>
          <a:xfrm>
            <a:off x="511265" y="119205"/>
            <a:ext cx="10515600" cy="1168109"/>
          </a:xfrm>
        </p:spPr>
        <p:txBody>
          <a:bodyPr>
            <a:normAutofit/>
          </a:bodyPr>
          <a:lstStyle/>
          <a:p>
            <a:r>
              <a:rPr lang="en-SG" sz="4000" dirty="0"/>
              <a:t>Coarse-grained level – </a:t>
            </a:r>
            <a:r>
              <a:rPr lang="en-US" sz="4000" dirty="0"/>
              <a:t>S</a:t>
            </a:r>
            <a:r>
              <a:rPr lang="en-US" altLang="zh-CN" sz="4000" dirty="0"/>
              <a:t>patial Frequency</a:t>
            </a:r>
            <a:endParaRPr lang="en-SG" sz="4000" dirty="0"/>
          </a:p>
        </p:txBody>
      </p:sp>
      <p:sp>
        <p:nvSpPr>
          <p:cNvPr id="3" name="Content Placeholder 2">
            <a:extLst>
              <a:ext uri="{FF2B5EF4-FFF2-40B4-BE49-F238E27FC236}">
                <a16:creationId xmlns:a16="http://schemas.microsoft.com/office/drawing/2014/main" id="{12648E9E-31ED-4512-9A2A-8FB53815DB0F}"/>
              </a:ext>
            </a:extLst>
          </p:cNvPr>
          <p:cNvSpPr>
            <a:spLocks noGrp="1"/>
          </p:cNvSpPr>
          <p:nvPr>
            <p:ph idx="1"/>
          </p:nvPr>
        </p:nvSpPr>
        <p:spPr>
          <a:xfrm>
            <a:off x="616010" y="1811710"/>
            <a:ext cx="10515600" cy="3809778"/>
          </a:xfrm>
        </p:spPr>
        <p:txBody>
          <a:bodyPr/>
          <a:lstStyle/>
          <a:p>
            <a:pPr marL="0" indent="0">
              <a:buNone/>
            </a:pPr>
            <a:r>
              <a:rPr lang="en-SG" sz="2800">
                <a:solidFill>
                  <a:schemeClr val="tx1">
                    <a:lumMod val="65000"/>
                    <a:lumOff val="35000"/>
                  </a:schemeClr>
                </a:solidFill>
              </a:rPr>
              <a:t>When </a:t>
            </a:r>
            <a:r>
              <a:rPr lang="en-SG" sz="2800" u="sng">
                <a:solidFill>
                  <a:schemeClr val="tx1">
                    <a:lumMod val="65000"/>
                    <a:lumOff val="35000"/>
                  </a:schemeClr>
                </a:solidFill>
              </a:rPr>
              <a:t>viewing distance </a:t>
            </a:r>
            <a:r>
              <a:rPr lang="en-SG" sz="2800">
                <a:solidFill>
                  <a:schemeClr val="tx1">
                    <a:lumMod val="65000"/>
                    <a:lumOff val="35000"/>
                  </a:schemeClr>
                </a:solidFill>
              </a:rPr>
              <a:t>increases, the </a:t>
            </a:r>
            <a:r>
              <a:rPr lang="en-SG" sz="2800" u="sng">
                <a:solidFill>
                  <a:schemeClr val="tx1">
                    <a:lumMod val="65000"/>
                    <a:lumOff val="35000"/>
                  </a:schemeClr>
                </a:solidFill>
              </a:rPr>
              <a:t>spatial frequency </a:t>
            </a:r>
            <a:r>
              <a:rPr lang="en-SG" sz="2800">
                <a:solidFill>
                  <a:schemeClr val="tx1">
                    <a:lumMod val="65000"/>
                    <a:lumOff val="35000"/>
                  </a:schemeClr>
                </a:solidFill>
              </a:rPr>
              <a:t>tha</a:t>
            </a:r>
            <a:r>
              <a:rPr lang="en-SG"/>
              <a:t>t humans perceive </a:t>
            </a:r>
            <a:r>
              <a:rPr lang="en-SG" sz="2800">
                <a:solidFill>
                  <a:schemeClr val="tx1">
                    <a:lumMod val="65000"/>
                    <a:lumOff val="35000"/>
                  </a:schemeClr>
                </a:solidFill>
              </a:rPr>
              <a:t>also increases. </a:t>
            </a:r>
          </a:p>
          <a:p>
            <a:endParaRPr lang="en-SG"/>
          </a:p>
        </p:txBody>
      </p:sp>
      <p:sp>
        <p:nvSpPr>
          <p:cNvPr id="4" name="Slide Number Placeholder 3">
            <a:extLst>
              <a:ext uri="{FF2B5EF4-FFF2-40B4-BE49-F238E27FC236}">
                <a16:creationId xmlns:a16="http://schemas.microsoft.com/office/drawing/2014/main" id="{828206A1-8FFD-F74D-451A-56949B50810B}"/>
              </a:ext>
            </a:extLst>
          </p:cNvPr>
          <p:cNvSpPr>
            <a:spLocks noGrp="1"/>
          </p:cNvSpPr>
          <p:nvPr>
            <p:ph type="sldNum" sz="quarter" idx="4"/>
          </p:nvPr>
        </p:nvSpPr>
        <p:spPr/>
        <p:txBody>
          <a:bodyPr/>
          <a:lstStyle/>
          <a:p>
            <a:fld id="{86F43AA9-BAD7-46FA-B2F4-C528A8411352}" type="slidenum">
              <a:rPr lang="de-CH" smtClean="0"/>
              <a:pPr/>
              <a:t>17</a:t>
            </a:fld>
            <a:endParaRPr lang="de-CH"/>
          </a:p>
        </p:txBody>
      </p:sp>
      <p:grpSp>
        <p:nvGrpSpPr>
          <p:cNvPr id="11" name="Group 10">
            <a:extLst>
              <a:ext uri="{FF2B5EF4-FFF2-40B4-BE49-F238E27FC236}">
                <a16:creationId xmlns:a16="http://schemas.microsoft.com/office/drawing/2014/main" id="{112481C9-38B9-0641-0BDB-65D77F496ACE}"/>
              </a:ext>
            </a:extLst>
          </p:cNvPr>
          <p:cNvGrpSpPr/>
          <p:nvPr/>
        </p:nvGrpSpPr>
        <p:grpSpPr>
          <a:xfrm>
            <a:off x="2830124" y="2595098"/>
            <a:ext cx="5860949" cy="4110211"/>
            <a:chOff x="2766030" y="2679421"/>
            <a:chExt cx="5860949" cy="4110211"/>
          </a:xfrm>
        </p:grpSpPr>
        <p:pic>
          <p:nvPicPr>
            <p:cNvPr id="8" name="Graphic 7">
              <a:extLst>
                <a:ext uri="{FF2B5EF4-FFF2-40B4-BE49-F238E27FC236}">
                  <a16:creationId xmlns:a16="http://schemas.microsoft.com/office/drawing/2014/main" id="{A3341E24-9171-8E39-4DAE-EDF7FC1FA8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6030" y="2679421"/>
              <a:ext cx="5860949" cy="4110211"/>
            </a:xfrm>
            <a:prstGeom prst="rect">
              <a:avLst/>
            </a:prstGeom>
          </p:spPr>
        </p:pic>
        <p:sp>
          <p:nvSpPr>
            <p:cNvPr id="9" name="TextBox 8">
              <a:extLst>
                <a:ext uri="{FF2B5EF4-FFF2-40B4-BE49-F238E27FC236}">
                  <a16:creationId xmlns:a16="http://schemas.microsoft.com/office/drawing/2014/main" id="{B15D4986-8CF7-8C99-B397-D5489D3D9CC9}"/>
                </a:ext>
              </a:extLst>
            </p:cNvPr>
            <p:cNvSpPr txBox="1"/>
            <p:nvPr/>
          </p:nvSpPr>
          <p:spPr>
            <a:xfrm>
              <a:off x="4114755" y="4356219"/>
              <a:ext cx="1819542" cy="415498"/>
            </a:xfrm>
            <a:prstGeom prst="rect">
              <a:avLst/>
            </a:prstGeom>
            <a:noFill/>
          </p:spPr>
          <p:txBody>
            <a:bodyPr wrap="square" rtlCol="0">
              <a:spAutoFit/>
            </a:bodyPr>
            <a:lstStyle/>
            <a:p>
              <a:r>
                <a:rPr lang="en-SG" sz="2100" b="1">
                  <a:solidFill>
                    <a:srgbClr val="D13B3B"/>
                  </a:solidFill>
                </a:rPr>
                <a:t>Close Distance</a:t>
              </a:r>
            </a:p>
          </p:txBody>
        </p:sp>
        <p:sp>
          <p:nvSpPr>
            <p:cNvPr id="10" name="TextBox 9">
              <a:extLst>
                <a:ext uri="{FF2B5EF4-FFF2-40B4-BE49-F238E27FC236}">
                  <a16:creationId xmlns:a16="http://schemas.microsoft.com/office/drawing/2014/main" id="{4F114A84-B9EB-B462-FBB6-591664CF9A93}"/>
                </a:ext>
              </a:extLst>
            </p:cNvPr>
            <p:cNvSpPr txBox="1"/>
            <p:nvPr/>
          </p:nvSpPr>
          <p:spPr>
            <a:xfrm>
              <a:off x="4621805" y="6240766"/>
              <a:ext cx="1819542" cy="415498"/>
            </a:xfrm>
            <a:prstGeom prst="rect">
              <a:avLst/>
            </a:prstGeom>
            <a:noFill/>
          </p:spPr>
          <p:txBody>
            <a:bodyPr wrap="square" rtlCol="0">
              <a:spAutoFit/>
            </a:bodyPr>
            <a:lstStyle/>
            <a:p>
              <a:r>
                <a:rPr lang="en-SG" sz="2100" b="1">
                  <a:solidFill>
                    <a:srgbClr val="D13B3B"/>
                  </a:solidFill>
                </a:rPr>
                <a:t>Far Distance</a:t>
              </a:r>
            </a:p>
          </p:txBody>
        </p:sp>
      </p:grpSp>
    </p:spTree>
    <p:extLst>
      <p:ext uri="{BB962C8B-B14F-4D97-AF65-F5344CB8AC3E}">
        <p14:creationId xmlns:p14="http://schemas.microsoft.com/office/powerpoint/2010/main" val="40022987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0720-11D7-5E97-677B-A0D9EC6F1C5A}"/>
              </a:ext>
            </a:extLst>
          </p:cNvPr>
          <p:cNvSpPr>
            <a:spLocks noGrp="1"/>
          </p:cNvSpPr>
          <p:nvPr>
            <p:ph type="title"/>
          </p:nvPr>
        </p:nvSpPr>
        <p:spPr>
          <a:xfrm>
            <a:off x="316948" y="96982"/>
            <a:ext cx="10515600" cy="1168109"/>
          </a:xfrm>
        </p:spPr>
        <p:txBody>
          <a:bodyPr/>
          <a:lstStyle/>
          <a:p>
            <a:r>
              <a:rPr lang="en-SG" sz="4000" dirty="0"/>
              <a:t>Coarse-grained</a:t>
            </a:r>
            <a:r>
              <a:rPr lang="en-SG" dirty="0"/>
              <a:t> level – </a:t>
            </a:r>
            <a:r>
              <a:rPr lang="en-US" dirty="0"/>
              <a:t>L</a:t>
            </a:r>
            <a:r>
              <a:rPr lang="en-US" altLang="zh-CN" dirty="0"/>
              <a:t>uminance Contrast</a:t>
            </a:r>
            <a:endParaRPr lang="en-SG" dirty="0"/>
          </a:p>
        </p:txBody>
      </p:sp>
      <p:sp>
        <p:nvSpPr>
          <p:cNvPr id="4" name="Slide Number Placeholder 3">
            <a:extLst>
              <a:ext uri="{FF2B5EF4-FFF2-40B4-BE49-F238E27FC236}">
                <a16:creationId xmlns:a16="http://schemas.microsoft.com/office/drawing/2014/main" id="{2DD60603-2C14-F0C5-BCE6-2982B1B5B086}"/>
              </a:ext>
            </a:extLst>
          </p:cNvPr>
          <p:cNvSpPr>
            <a:spLocks noGrp="1"/>
          </p:cNvSpPr>
          <p:nvPr>
            <p:ph type="sldNum" sz="quarter" idx="4"/>
          </p:nvPr>
        </p:nvSpPr>
        <p:spPr/>
        <p:txBody>
          <a:bodyPr/>
          <a:lstStyle/>
          <a:p>
            <a:fld id="{86F43AA9-BAD7-46FA-B2F4-C528A8411352}" type="slidenum">
              <a:rPr lang="de-CH" smtClean="0"/>
              <a:pPr/>
              <a:t>18</a:t>
            </a:fld>
            <a:endParaRPr lang="de-CH"/>
          </a:p>
        </p:txBody>
      </p:sp>
      <p:pic>
        <p:nvPicPr>
          <p:cNvPr id="6" name="Picture 5">
            <a:extLst>
              <a:ext uri="{FF2B5EF4-FFF2-40B4-BE49-F238E27FC236}">
                <a16:creationId xmlns:a16="http://schemas.microsoft.com/office/drawing/2014/main" id="{59F3CED2-6248-10C1-64E7-F2D80AF2465F}"/>
              </a:ext>
            </a:extLst>
          </p:cNvPr>
          <p:cNvPicPr>
            <a:picLocks noChangeAspect="1"/>
          </p:cNvPicPr>
          <p:nvPr/>
        </p:nvPicPr>
        <p:blipFill>
          <a:blip r:embed="rId3"/>
          <a:stretch>
            <a:fillRect/>
          </a:stretch>
        </p:blipFill>
        <p:spPr>
          <a:xfrm>
            <a:off x="508000" y="2098248"/>
            <a:ext cx="9797774" cy="2505385"/>
          </a:xfrm>
          <a:prstGeom prst="rect">
            <a:avLst/>
          </a:prstGeom>
        </p:spPr>
      </p:pic>
      <p:sp>
        <p:nvSpPr>
          <p:cNvPr id="8" name="TextBox 7">
            <a:extLst>
              <a:ext uri="{FF2B5EF4-FFF2-40B4-BE49-F238E27FC236}">
                <a16:creationId xmlns:a16="http://schemas.microsoft.com/office/drawing/2014/main" id="{2BCD59D1-2390-B28E-0CA0-0AB5BD89DDBE}"/>
              </a:ext>
            </a:extLst>
          </p:cNvPr>
          <p:cNvSpPr txBox="1"/>
          <p:nvPr/>
        </p:nvSpPr>
        <p:spPr>
          <a:xfrm>
            <a:off x="1758121" y="5025647"/>
            <a:ext cx="7924800" cy="830997"/>
          </a:xfrm>
          <a:prstGeom prst="rect">
            <a:avLst/>
          </a:prstGeom>
          <a:noFill/>
        </p:spPr>
        <p:txBody>
          <a:bodyPr wrap="square">
            <a:spAutoFit/>
          </a:bodyPr>
          <a:lstStyle/>
          <a:p>
            <a:r>
              <a:rPr lang="en-SG" sz="2400" dirty="0">
                <a:solidFill>
                  <a:schemeClr val="tx1">
                    <a:lumMod val="65000"/>
                    <a:lumOff val="35000"/>
                  </a:schemeClr>
                </a:solidFill>
              </a:rPr>
              <a:t>L</a:t>
            </a:r>
            <a:r>
              <a:rPr lang="en-US" altLang="zh-CN" sz="2400" dirty="0" err="1">
                <a:solidFill>
                  <a:schemeClr val="tx1">
                    <a:lumMod val="65000"/>
                    <a:lumOff val="35000"/>
                  </a:schemeClr>
                </a:solidFill>
              </a:rPr>
              <a:t>uminance</a:t>
            </a:r>
            <a:r>
              <a:rPr lang="en-US" altLang="zh-CN" sz="2400" dirty="0">
                <a:solidFill>
                  <a:schemeClr val="tx1">
                    <a:lumMod val="65000"/>
                    <a:lumOff val="35000"/>
                  </a:schemeClr>
                </a:solidFill>
              </a:rPr>
              <a:t> contrast refers to </a:t>
            </a:r>
            <a:r>
              <a:rPr lang="en-SG" altLang="zh-CN" sz="2400" dirty="0">
                <a:solidFill>
                  <a:schemeClr val="tx1">
                    <a:lumMod val="65000"/>
                    <a:lumOff val="35000"/>
                  </a:schemeClr>
                </a:solidFill>
              </a:rPr>
              <a:t>t</a:t>
            </a:r>
            <a:r>
              <a:rPr lang="en-SG" sz="2400" dirty="0">
                <a:solidFill>
                  <a:schemeClr val="tx1">
                    <a:lumMod val="65000"/>
                    <a:lumOff val="35000"/>
                  </a:schemeClr>
                </a:solidFill>
              </a:rPr>
              <a:t>he difference in brightness between the two </a:t>
            </a:r>
            <a:r>
              <a:rPr lang="en-SG" sz="2400" dirty="0" err="1">
                <a:solidFill>
                  <a:schemeClr val="tx1">
                    <a:lumMod val="65000"/>
                    <a:lumOff val="35000"/>
                  </a:schemeClr>
                </a:solidFill>
              </a:rPr>
              <a:t>colors</a:t>
            </a:r>
            <a:r>
              <a:rPr lang="en-SG" sz="2400" dirty="0">
                <a:solidFill>
                  <a:schemeClr val="tx1">
                    <a:lumMod val="65000"/>
                    <a:lumOff val="35000"/>
                  </a:schemeClr>
                </a:solidFill>
              </a:rPr>
              <a:t>.</a:t>
            </a:r>
          </a:p>
        </p:txBody>
      </p:sp>
    </p:spTree>
    <p:extLst>
      <p:ext uri="{BB962C8B-B14F-4D97-AF65-F5344CB8AC3E}">
        <p14:creationId xmlns:p14="http://schemas.microsoft.com/office/powerpoint/2010/main" val="129888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0D9F-F097-8959-F97F-579729A79653}"/>
              </a:ext>
            </a:extLst>
          </p:cNvPr>
          <p:cNvSpPr>
            <a:spLocks noGrp="1"/>
          </p:cNvSpPr>
          <p:nvPr>
            <p:ph type="title"/>
          </p:nvPr>
        </p:nvSpPr>
        <p:spPr/>
        <p:txBody>
          <a:bodyPr/>
          <a:lstStyle/>
          <a:p>
            <a:r>
              <a:rPr lang="en-SG" sz="4000" dirty="0"/>
              <a:t>Coarse-grained level</a:t>
            </a:r>
            <a:endParaRPr lang="en-US" sz="4000" dirty="0"/>
          </a:p>
        </p:txBody>
      </p:sp>
      <p:sp>
        <p:nvSpPr>
          <p:cNvPr id="4" name="Slide Number Placeholder 3">
            <a:extLst>
              <a:ext uri="{FF2B5EF4-FFF2-40B4-BE49-F238E27FC236}">
                <a16:creationId xmlns:a16="http://schemas.microsoft.com/office/drawing/2014/main" id="{21B5C109-06E4-CB00-E606-D35F6A613A4E}"/>
              </a:ext>
            </a:extLst>
          </p:cNvPr>
          <p:cNvSpPr>
            <a:spLocks noGrp="1"/>
          </p:cNvSpPr>
          <p:nvPr>
            <p:ph type="sldNum" sz="quarter" idx="4"/>
          </p:nvPr>
        </p:nvSpPr>
        <p:spPr/>
        <p:txBody>
          <a:bodyPr/>
          <a:lstStyle/>
          <a:p>
            <a:fld id="{86F43AA9-BAD7-46FA-B2F4-C528A8411352}" type="slidenum">
              <a:rPr lang="de-CH" smtClean="0"/>
              <a:pPr/>
              <a:t>19</a:t>
            </a:fld>
            <a:endParaRPr lang="de-CH"/>
          </a:p>
        </p:txBody>
      </p:sp>
      <p:pic>
        <p:nvPicPr>
          <p:cNvPr id="5" name="Graphic 4">
            <a:extLst>
              <a:ext uri="{FF2B5EF4-FFF2-40B4-BE49-F238E27FC236}">
                <a16:creationId xmlns:a16="http://schemas.microsoft.com/office/drawing/2014/main" id="{0C597530-73AF-5EB8-5D15-0CC7F57F49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897" y="1769211"/>
            <a:ext cx="6136758" cy="4423737"/>
          </a:xfrm>
          <a:prstGeom prst="rect">
            <a:avLst/>
          </a:prstGeom>
        </p:spPr>
      </p:pic>
      <p:sp>
        <p:nvSpPr>
          <p:cNvPr id="7" name="TextBox 6">
            <a:extLst>
              <a:ext uri="{FF2B5EF4-FFF2-40B4-BE49-F238E27FC236}">
                <a16:creationId xmlns:a16="http://schemas.microsoft.com/office/drawing/2014/main" id="{5DCCD7DF-A17C-CB05-88ED-C7BDFCA4BA3F}"/>
              </a:ext>
            </a:extLst>
          </p:cNvPr>
          <p:cNvSpPr txBox="1"/>
          <p:nvPr/>
        </p:nvSpPr>
        <p:spPr>
          <a:xfrm>
            <a:off x="7175203" y="2809062"/>
            <a:ext cx="4178596" cy="1569660"/>
          </a:xfrm>
          <a:prstGeom prst="rect">
            <a:avLst/>
          </a:prstGeom>
          <a:noFill/>
        </p:spPr>
        <p:txBody>
          <a:bodyPr wrap="square" rtlCol="0">
            <a:spAutoFit/>
          </a:bodyPr>
          <a:lstStyle/>
          <a:p>
            <a:r>
              <a:rPr lang="en-US" sz="2400" dirty="0">
                <a:solidFill>
                  <a:schemeClr val="tx1">
                    <a:lumMod val="65000"/>
                    <a:lumOff val="35000"/>
                  </a:schemeClr>
                </a:solidFill>
              </a:rPr>
              <a:t>T</a:t>
            </a:r>
            <a:r>
              <a:rPr lang="en-US" altLang="zh-CN" sz="2400" dirty="0">
                <a:solidFill>
                  <a:schemeClr val="tx1">
                    <a:lumMod val="65000"/>
                    <a:lumOff val="35000"/>
                  </a:schemeClr>
                </a:solidFill>
              </a:rPr>
              <a:t>he human vision system is affected by the </a:t>
            </a:r>
            <a:r>
              <a:rPr lang="en-US" altLang="zh-CN" sz="2400" dirty="0">
                <a:solidFill>
                  <a:srgbClr val="C00000"/>
                </a:solidFill>
              </a:rPr>
              <a:t>coupling effect </a:t>
            </a:r>
            <a:r>
              <a:rPr lang="en-US" altLang="zh-CN" sz="2400" dirty="0">
                <a:solidFill>
                  <a:schemeClr val="tx1">
                    <a:lumMod val="65000"/>
                    <a:lumOff val="35000"/>
                  </a:schemeClr>
                </a:solidFill>
              </a:rPr>
              <a:t>of both spatial frequency and luminance contrast.</a:t>
            </a:r>
            <a:endParaRPr lang="en-US" sz="2400" dirty="0">
              <a:solidFill>
                <a:schemeClr val="tx1">
                  <a:lumMod val="65000"/>
                  <a:lumOff val="35000"/>
                </a:schemeClr>
              </a:solidFill>
            </a:endParaRPr>
          </a:p>
        </p:txBody>
      </p:sp>
    </p:spTree>
    <p:extLst>
      <p:ext uri="{BB962C8B-B14F-4D97-AF65-F5344CB8AC3E}">
        <p14:creationId xmlns:p14="http://schemas.microsoft.com/office/powerpoint/2010/main" val="3482073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A698-9C81-A0E1-06B2-4F5546D96256}"/>
              </a:ext>
            </a:extLst>
          </p:cNvPr>
          <p:cNvSpPr>
            <a:spLocks noGrp="1"/>
          </p:cNvSpPr>
          <p:nvPr>
            <p:ph type="title"/>
          </p:nvPr>
        </p:nvSpPr>
        <p:spPr/>
        <p:txBody>
          <a:bodyPr>
            <a:normAutofit/>
          </a:bodyPr>
          <a:lstStyle/>
          <a:p>
            <a:r>
              <a:rPr lang="en-SG" sz="4000" dirty="0"/>
              <a:t>Take-away Message</a:t>
            </a:r>
          </a:p>
        </p:txBody>
      </p:sp>
      <p:sp>
        <p:nvSpPr>
          <p:cNvPr id="3" name="Content Placeholder 2">
            <a:extLst>
              <a:ext uri="{FF2B5EF4-FFF2-40B4-BE49-F238E27FC236}">
                <a16:creationId xmlns:a16="http://schemas.microsoft.com/office/drawing/2014/main" id="{05BB99C6-081F-E6AA-9CC1-5F109A7AF062}"/>
              </a:ext>
            </a:extLst>
          </p:cNvPr>
          <p:cNvSpPr>
            <a:spLocks noGrp="1"/>
          </p:cNvSpPr>
          <p:nvPr>
            <p:ph idx="1"/>
          </p:nvPr>
        </p:nvSpPr>
        <p:spPr>
          <a:xfrm>
            <a:off x="838200" y="1825625"/>
            <a:ext cx="10572750" cy="4553786"/>
          </a:xfrm>
        </p:spPr>
        <p:txBody>
          <a:bodyPr>
            <a:normAutofit/>
          </a:bodyPr>
          <a:lstStyle/>
          <a:p>
            <a:endParaRPr lang="en-US" dirty="0"/>
          </a:p>
          <a:p>
            <a:r>
              <a:rPr lang="en-US" dirty="0"/>
              <a:t>Mobile data visualization is normally </a:t>
            </a:r>
            <a:r>
              <a:rPr lang="en-US" dirty="0">
                <a:solidFill>
                  <a:srgbClr val="C00000"/>
                </a:solidFill>
              </a:rPr>
              <a:t>visible</a:t>
            </a:r>
            <a:r>
              <a:rPr lang="en-US" dirty="0"/>
              <a:t> at both </a:t>
            </a:r>
            <a:r>
              <a:rPr lang="en-US" dirty="0">
                <a:solidFill>
                  <a:srgbClr val="C00000"/>
                </a:solidFill>
              </a:rPr>
              <a:t>close and far viewing distances</a:t>
            </a:r>
          </a:p>
          <a:p>
            <a:endParaRPr lang="en-US" dirty="0">
              <a:solidFill>
                <a:srgbClr val="C00000"/>
              </a:solidFill>
            </a:endParaRPr>
          </a:p>
          <a:p>
            <a:r>
              <a:rPr lang="en-US" dirty="0"/>
              <a:t>We propose a </a:t>
            </a:r>
            <a:r>
              <a:rPr lang="en-US" dirty="0">
                <a:solidFill>
                  <a:srgbClr val="C00000"/>
                </a:solidFill>
              </a:rPr>
              <a:t>privacy-preserving</a:t>
            </a:r>
            <a:r>
              <a:rPr lang="en-US" dirty="0"/>
              <a:t> mobile data visualization that is </a:t>
            </a:r>
            <a:r>
              <a:rPr lang="en-US" dirty="0">
                <a:solidFill>
                  <a:srgbClr val="C00000"/>
                </a:solidFill>
              </a:rPr>
              <a:t>visible at a close </a:t>
            </a:r>
            <a:r>
              <a:rPr lang="en-US" dirty="0"/>
              <a:t>distance but </a:t>
            </a:r>
            <a:r>
              <a:rPr lang="en-US" dirty="0">
                <a:solidFill>
                  <a:srgbClr val="C00000"/>
                </a:solidFill>
              </a:rPr>
              <a:t>invisible at a far </a:t>
            </a:r>
            <a:r>
              <a:rPr lang="en-US" dirty="0"/>
              <a:t>distance</a:t>
            </a:r>
          </a:p>
          <a:p>
            <a:endParaRPr lang="en-US" dirty="0"/>
          </a:p>
          <a:p>
            <a:endParaRPr lang="en-US" dirty="0"/>
          </a:p>
        </p:txBody>
      </p:sp>
      <p:sp>
        <p:nvSpPr>
          <p:cNvPr id="4" name="Slide Number Placeholder 3">
            <a:extLst>
              <a:ext uri="{FF2B5EF4-FFF2-40B4-BE49-F238E27FC236}">
                <a16:creationId xmlns:a16="http://schemas.microsoft.com/office/drawing/2014/main" id="{A387237C-18CD-C097-EBB5-B60C61728D8D}"/>
              </a:ext>
            </a:extLst>
          </p:cNvPr>
          <p:cNvSpPr>
            <a:spLocks noGrp="1"/>
          </p:cNvSpPr>
          <p:nvPr>
            <p:ph type="sldNum" sz="quarter" idx="4"/>
          </p:nvPr>
        </p:nvSpPr>
        <p:spPr/>
        <p:txBody>
          <a:bodyPr/>
          <a:lstStyle/>
          <a:p>
            <a:fld id="{86F43AA9-BAD7-46FA-B2F4-C528A8411352}" type="slidenum">
              <a:rPr lang="de-CH" smtClean="0"/>
              <a:pPr/>
              <a:t>2</a:t>
            </a:fld>
            <a:endParaRPr lang="de-CH"/>
          </a:p>
        </p:txBody>
      </p:sp>
    </p:spTree>
    <p:extLst>
      <p:ext uri="{BB962C8B-B14F-4D97-AF65-F5344CB8AC3E}">
        <p14:creationId xmlns:p14="http://schemas.microsoft.com/office/powerpoint/2010/main" val="3370493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0D9F-F097-8959-F97F-579729A79653}"/>
              </a:ext>
            </a:extLst>
          </p:cNvPr>
          <p:cNvSpPr>
            <a:spLocks noGrp="1"/>
          </p:cNvSpPr>
          <p:nvPr>
            <p:ph type="title"/>
          </p:nvPr>
        </p:nvSpPr>
        <p:spPr/>
        <p:txBody>
          <a:bodyPr>
            <a:normAutofit/>
          </a:bodyPr>
          <a:lstStyle/>
          <a:p>
            <a:r>
              <a:rPr lang="en-SG" sz="4000" dirty="0"/>
              <a:t>Coarse-grained level</a:t>
            </a:r>
            <a:endParaRPr lang="en-US" sz="4000" dirty="0"/>
          </a:p>
        </p:txBody>
      </p:sp>
      <p:sp>
        <p:nvSpPr>
          <p:cNvPr id="4" name="Slide Number Placeholder 3">
            <a:extLst>
              <a:ext uri="{FF2B5EF4-FFF2-40B4-BE49-F238E27FC236}">
                <a16:creationId xmlns:a16="http://schemas.microsoft.com/office/drawing/2014/main" id="{21B5C109-06E4-CB00-E606-D35F6A613A4E}"/>
              </a:ext>
            </a:extLst>
          </p:cNvPr>
          <p:cNvSpPr>
            <a:spLocks noGrp="1"/>
          </p:cNvSpPr>
          <p:nvPr>
            <p:ph type="sldNum" sz="quarter" idx="4"/>
          </p:nvPr>
        </p:nvSpPr>
        <p:spPr/>
        <p:txBody>
          <a:bodyPr/>
          <a:lstStyle/>
          <a:p>
            <a:fld id="{86F43AA9-BAD7-46FA-B2F4-C528A8411352}" type="slidenum">
              <a:rPr lang="de-CH" smtClean="0"/>
              <a:pPr/>
              <a:t>20</a:t>
            </a:fld>
            <a:endParaRPr lang="de-CH"/>
          </a:p>
        </p:txBody>
      </p:sp>
      <p:pic>
        <p:nvPicPr>
          <p:cNvPr id="5" name="Graphic 4">
            <a:extLst>
              <a:ext uri="{FF2B5EF4-FFF2-40B4-BE49-F238E27FC236}">
                <a16:creationId xmlns:a16="http://schemas.microsoft.com/office/drawing/2014/main" id="{0C597530-73AF-5EB8-5D15-0CC7F57F49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897" y="1769211"/>
            <a:ext cx="6136758" cy="4423737"/>
          </a:xfrm>
          <a:prstGeom prst="rect">
            <a:avLst/>
          </a:prstGeom>
        </p:spPr>
      </p:pic>
      <p:sp>
        <p:nvSpPr>
          <p:cNvPr id="7" name="TextBox 6">
            <a:extLst>
              <a:ext uri="{FF2B5EF4-FFF2-40B4-BE49-F238E27FC236}">
                <a16:creationId xmlns:a16="http://schemas.microsoft.com/office/drawing/2014/main" id="{5DCCD7DF-A17C-CB05-88ED-C7BDFCA4BA3F}"/>
              </a:ext>
            </a:extLst>
          </p:cNvPr>
          <p:cNvSpPr txBox="1"/>
          <p:nvPr/>
        </p:nvSpPr>
        <p:spPr>
          <a:xfrm>
            <a:off x="7175203" y="2796362"/>
            <a:ext cx="4178596" cy="1569660"/>
          </a:xfrm>
          <a:prstGeom prst="rect">
            <a:avLst/>
          </a:prstGeom>
          <a:noFill/>
        </p:spPr>
        <p:txBody>
          <a:bodyPr wrap="square" rtlCol="0">
            <a:spAutoFit/>
          </a:bodyPr>
          <a:lstStyle/>
          <a:p>
            <a:r>
              <a:rPr lang="en-US" sz="2400" dirty="0">
                <a:solidFill>
                  <a:schemeClr val="tx1">
                    <a:lumMod val="65000"/>
                    <a:lumOff val="35000"/>
                  </a:schemeClr>
                </a:solidFill>
              </a:rPr>
              <a:t>T</a:t>
            </a:r>
            <a:r>
              <a:rPr lang="en-US" altLang="zh-CN" sz="2400" dirty="0">
                <a:solidFill>
                  <a:schemeClr val="tx1">
                    <a:lumMod val="65000"/>
                    <a:lumOff val="35000"/>
                  </a:schemeClr>
                </a:solidFill>
              </a:rPr>
              <a:t>he human vision system is affected by the </a:t>
            </a:r>
            <a:r>
              <a:rPr lang="en-US" altLang="zh-CN" sz="2400" dirty="0">
                <a:solidFill>
                  <a:srgbClr val="C00000"/>
                </a:solidFill>
              </a:rPr>
              <a:t>coupling effect </a:t>
            </a:r>
            <a:r>
              <a:rPr lang="en-US" altLang="zh-CN" sz="2400" dirty="0">
                <a:solidFill>
                  <a:schemeClr val="tx1">
                    <a:lumMod val="65000"/>
                    <a:lumOff val="35000"/>
                  </a:schemeClr>
                </a:solidFill>
              </a:rPr>
              <a:t>of both spatial frequency and luminance contrast.</a:t>
            </a:r>
            <a:endParaRPr lang="en-US" sz="2400" dirty="0">
              <a:solidFill>
                <a:schemeClr val="tx1">
                  <a:lumMod val="65000"/>
                  <a:lumOff val="35000"/>
                </a:schemeClr>
              </a:solidFill>
            </a:endParaRPr>
          </a:p>
        </p:txBody>
      </p:sp>
      <p:pic>
        <p:nvPicPr>
          <p:cNvPr id="6" name="Picture 5">
            <a:extLst>
              <a:ext uri="{FF2B5EF4-FFF2-40B4-BE49-F238E27FC236}">
                <a16:creationId xmlns:a16="http://schemas.microsoft.com/office/drawing/2014/main" id="{00436225-CFA1-4107-DD16-BB33AD8B7821}"/>
              </a:ext>
            </a:extLst>
          </p:cNvPr>
          <p:cNvPicPr>
            <a:picLocks noChangeAspect="1"/>
          </p:cNvPicPr>
          <p:nvPr/>
        </p:nvPicPr>
        <p:blipFill>
          <a:blip r:embed="rId5"/>
          <a:stretch>
            <a:fillRect/>
          </a:stretch>
        </p:blipFill>
        <p:spPr>
          <a:xfrm>
            <a:off x="4359320" y="3544388"/>
            <a:ext cx="431820" cy="420868"/>
          </a:xfrm>
          <a:prstGeom prst="rect">
            <a:avLst/>
          </a:prstGeom>
        </p:spPr>
      </p:pic>
      <p:pic>
        <p:nvPicPr>
          <p:cNvPr id="13" name="Picture 12">
            <a:extLst>
              <a:ext uri="{FF2B5EF4-FFF2-40B4-BE49-F238E27FC236}">
                <a16:creationId xmlns:a16="http://schemas.microsoft.com/office/drawing/2014/main" id="{DD9952C5-012E-60DD-3504-DBA9306AC26C}"/>
              </a:ext>
            </a:extLst>
          </p:cNvPr>
          <p:cNvPicPr>
            <a:picLocks noChangeAspect="1"/>
          </p:cNvPicPr>
          <p:nvPr/>
        </p:nvPicPr>
        <p:blipFill>
          <a:blip r:embed="rId6"/>
          <a:stretch>
            <a:fillRect/>
          </a:stretch>
        </p:blipFill>
        <p:spPr>
          <a:xfrm>
            <a:off x="5983764" y="3544388"/>
            <a:ext cx="442562" cy="420868"/>
          </a:xfrm>
          <a:prstGeom prst="rect">
            <a:avLst/>
          </a:prstGeom>
        </p:spPr>
      </p:pic>
      <p:sp>
        <p:nvSpPr>
          <p:cNvPr id="8" name="TextBox 7">
            <a:extLst>
              <a:ext uri="{FF2B5EF4-FFF2-40B4-BE49-F238E27FC236}">
                <a16:creationId xmlns:a16="http://schemas.microsoft.com/office/drawing/2014/main" id="{C59B2D00-B65D-F0D9-EAD6-E6B4A1BE6880}"/>
              </a:ext>
            </a:extLst>
          </p:cNvPr>
          <p:cNvSpPr txBox="1"/>
          <p:nvPr/>
        </p:nvSpPr>
        <p:spPr>
          <a:xfrm flipH="1">
            <a:off x="3874666" y="4102625"/>
            <a:ext cx="2144616" cy="369332"/>
          </a:xfrm>
          <a:prstGeom prst="rect">
            <a:avLst/>
          </a:prstGeom>
          <a:noFill/>
        </p:spPr>
        <p:txBody>
          <a:bodyPr wrap="square" rtlCol="0">
            <a:spAutoFit/>
          </a:bodyPr>
          <a:lstStyle/>
          <a:p>
            <a:r>
              <a:rPr lang="en-US" b="1" dirty="0">
                <a:solidFill>
                  <a:srgbClr val="FAD813"/>
                </a:solidFill>
              </a:rPr>
              <a:t>close distance</a:t>
            </a:r>
          </a:p>
        </p:txBody>
      </p:sp>
      <p:sp>
        <p:nvSpPr>
          <p:cNvPr id="10" name="Isosceles Triangle 9">
            <a:extLst>
              <a:ext uri="{FF2B5EF4-FFF2-40B4-BE49-F238E27FC236}">
                <a16:creationId xmlns:a16="http://schemas.microsoft.com/office/drawing/2014/main" id="{EFED9C0A-0935-3F28-1C3F-C2B8659F4E08}"/>
              </a:ext>
            </a:extLst>
          </p:cNvPr>
          <p:cNvSpPr/>
          <p:nvPr/>
        </p:nvSpPr>
        <p:spPr>
          <a:xfrm>
            <a:off x="4479970" y="4006544"/>
            <a:ext cx="199980" cy="163578"/>
          </a:xfrm>
          <a:prstGeom prst="triangle">
            <a:avLst/>
          </a:prstGeom>
          <a:solidFill>
            <a:srgbClr val="FAD8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A22357A-20E2-043B-3EF8-D40713320363}"/>
              </a:ext>
            </a:extLst>
          </p:cNvPr>
          <p:cNvSpPr txBox="1"/>
          <p:nvPr/>
        </p:nvSpPr>
        <p:spPr>
          <a:xfrm flipH="1">
            <a:off x="5617918" y="3059668"/>
            <a:ext cx="2144616" cy="369332"/>
          </a:xfrm>
          <a:prstGeom prst="rect">
            <a:avLst/>
          </a:prstGeom>
          <a:noFill/>
        </p:spPr>
        <p:txBody>
          <a:bodyPr wrap="square" rtlCol="0">
            <a:spAutoFit/>
          </a:bodyPr>
          <a:lstStyle/>
          <a:p>
            <a:r>
              <a:rPr lang="en-US" b="1" dirty="0">
                <a:solidFill>
                  <a:srgbClr val="CE573E"/>
                </a:solidFill>
              </a:rPr>
              <a:t>far dist.</a:t>
            </a:r>
          </a:p>
        </p:txBody>
      </p:sp>
      <p:sp>
        <p:nvSpPr>
          <p:cNvPr id="12" name="Isosceles Triangle 11">
            <a:extLst>
              <a:ext uri="{FF2B5EF4-FFF2-40B4-BE49-F238E27FC236}">
                <a16:creationId xmlns:a16="http://schemas.microsoft.com/office/drawing/2014/main" id="{14C9FEC1-EB3D-B474-C9BA-4D24D3EC024E}"/>
              </a:ext>
            </a:extLst>
          </p:cNvPr>
          <p:cNvSpPr/>
          <p:nvPr/>
        </p:nvSpPr>
        <p:spPr>
          <a:xfrm rot="3600000">
            <a:off x="6098722" y="3315461"/>
            <a:ext cx="199980" cy="163578"/>
          </a:xfrm>
          <a:prstGeom prst="triangle">
            <a:avLst/>
          </a:prstGeom>
          <a:solidFill>
            <a:srgbClr val="CE57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Arrow: Right 2">
            <a:extLst>
              <a:ext uri="{FF2B5EF4-FFF2-40B4-BE49-F238E27FC236}">
                <a16:creationId xmlns:a16="http://schemas.microsoft.com/office/drawing/2014/main" id="{06AA8780-ED75-72EE-5DD8-3FDDF493C907}"/>
              </a:ext>
            </a:extLst>
          </p:cNvPr>
          <p:cNvSpPr/>
          <p:nvPr/>
        </p:nvSpPr>
        <p:spPr>
          <a:xfrm>
            <a:off x="4902338" y="3711728"/>
            <a:ext cx="1028700" cy="52235"/>
          </a:xfrm>
          <a:prstGeom prst="rightArrow">
            <a:avLst>
              <a:gd name="adj1" fmla="val 50000"/>
              <a:gd name="adj2" fmla="val 140161"/>
            </a:avLst>
          </a:prstGeom>
          <a:gradFill>
            <a:gsLst>
              <a:gs pos="0">
                <a:srgbClr val="FAD813"/>
              </a:gs>
              <a:gs pos="77000">
                <a:srgbClr val="CE573E"/>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1576775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E240-3533-3171-CC4C-78D25D7A9697}"/>
              </a:ext>
            </a:extLst>
          </p:cNvPr>
          <p:cNvSpPr>
            <a:spLocks noGrp="1"/>
          </p:cNvSpPr>
          <p:nvPr>
            <p:ph type="title"/>
          </p:nvPr>
        </p:nvSpPr>
        <p:spPr/>
        <p:txBody>
          <a:bodyPr>
            <a:normAutofit/>
          </a:bodyPr>
          <a:lstStyle/>
          <a:p>
            <a:r>
              <a:rPr lang="en-SG" sz="4000" dirty="0"/>
              <a:t>F</a:t>
            </a:r>
            <a:r>
              <a:rPr lang="en-US" altLang="zh-CN" sz="4000" dirty="0" err="1"/>
              <a:t>ine</a:t>
            </a:r>
            <a:r>
              <a:rPr lang="en-US" altLang="zh-CN" sz="4000" dirty="0"/>
              <a:t>-grained level</a:t>
            </a:r>
            <a:endParaRPr lang="en-SG" sz="4000" dirty="0"/>
          </a:p>
        </p:txBody>
      </p:sp>
      <p:sp>
        <p:nvSpPr>
          <p:cNvPr id="4" name="Slide Number Placeholder 3">
            <a:extLst>
              <a:ext uri="{FF2B5EF4-FFF2-40B4-BE49-F238E27FC236}">
                <a16:creationId xmlns:a16="http://schemas.microsoft.com/office/drawing/2014/main" id="{3AE625E1-98A3-72DA-E6CE-E74F33ACF323}"/>
              </a:ext>
            </a:extLst>
          </p:cNvPr>
          <p:cNvSpPr>
            <a:spLocks noGrp="1"/>
          </p:cNvSpPr>
          <p:nvPr>
            <p:ph type="sldNum" sz="quarter" idx="4"/>
          </p:nvPr>
        </p:nvSpPr>
        <p:spPr/>
        <p:txBody>
          <a:bodyPr/>
          <a:lstStyle/>
          <a:p>
            <a:fld id="{86F43AA9-BAD7-46FA-B2F4-C528A8411352}" type="slidenum">
              <a:rPr lang="de-CH" smtClean="0"/>
              <a:pPr/>
              <a:t>21</a:t>
            </a:fld>
            <a:endParaRPr lang="de-CH"/>
          </a:p>
        </p:txBody>
      </p:sp>
      <p:sp>
        <p:nvSpPr>
          <p:cNvPr id="17" name="TextBox 16">
            <a:extLst>
              <a:ext uri="{FF2B5EF4-FFF2-40B4-BE49-F238E27FC236}">
                <a16:creationId xmlns:a16="http://schemas.microsoft.com/office/drawing/2014/main" id="{BF3EF514-2F70-3A5F-F863-D5EEB1558509}"/>
              </a:ext>
            </a:extLst>
          </p:cNvPr>
          <p:cNvSpPr txBox="1"/>
          <p:nvPr/>
        </p:nvSpPr>
        <p:spPr>
          <a:xfrm>
            <a:off x="483904" y="6422124"/>
            <a:ext cx="11330655" cy="230832"/>
          </a:xfrm>
          <a:prstGeom prst="rect">
            <a:avLst/>
          </a:prstGeom>
          <a:noFill/>
        </p:spPr>
        <p:txBody>
          <a:bodyPr wrap="square">
            <a:spAutoFit/>
          </a:bodyPr>
          <a:lstStyle/>
          <a:p>
            <a:r>
              <a:rPr lang="en-US" sz="900" i="1" dirty="0">
                <a:solidFill>
                  <a:srgbClr val="222222"/>
                </a:solidFill>
                <a:latin typeface="Arial" panose="020B0604020202020204" pitchFamily="34" charset="0"/>
              </a:rPr>
              <a:t>[3] </a:t>
            </a:r>
            <a:r>
              <a:rPr lang="en-US" sz="900" i="1" dirty="0" err="1">
                <a:solidFill>
                  <a:srgbClr val="222222"/>
                </a:solidFill>
                <a:latin typeface="Arial" panose="020B0604020202020204" pitchFamily="34" charset="0"/>
              </a:rPr>
              <a:t>Munzner</a:t>
            </a:r>
            <a:r>
              <a:rPr lang="en-US" sz="900" i="1" dirty="0">
                <a:solidFill>
                  <a:srgbClr val="222222"/>
                </a:solidFill>
                <a:latin typeface="Arial" panose="020B0604020202020204" pitchFamily="34" charset="0"/>
              </a:rPr>
              <a:t>, Tamara. Visualization analysis and design. CRC press, 2014.</a:t>
            </a:r>
            <a:endParaRPr lang="en-SG" sz="900" i="1" dirty="0">
              <a:solidFill>
                <a:srgbClr val="222222"/>
              </a:solidFill>
              <a:latin typeface="Arial" panose="020B0604020202020204" pitchFamily="34" charset="0"/>
            </a:endParaRPr>
          </a:p>
        </p:txBody>
      </p:sp>
      <p:grpSp>
        <p:nvGrpSpPr>
          <p:cNvPr id="10" name="Group 9">
            <a:extLst>
              <a:ext uri="{FF2B5EF4-FFF2-40B4-BE49-F238E27FC236}">
                <a16:creationId xmlns:a16="http://schemas.microsoft.com/office/drawing/2014/main" id="{8525920B-D43A-A077-0E42-801B02A744EE}"/>
              </a:ext>
            </a:extLst>
          </p:cNvPr>
          <p:cNvGrpSpPr/>
          <p:nvPr/>
        </p:nvGrpSpPr>
        <p:grpSpPr>
          <a:xfrm>
            <a:off x="1022934" y="3276485"/>
            <a:ext cx="4734371" cy="2070309"/>
            <a:chOff x="1022934" y="3255903"/>
            <a:chExt cx="4734371" cy="2070309"/>
          </a:xfrm>
        </p:grpSpPr>
        <p:grpSp>
          <p:nvGrpSpPr>
            <p:cNvPr id="18" name="Group 17">
              <a:extLst>
                <a:ext uri="{FF2B5EF4-FFF2-40B4-BE49-F238E27FC236}">
                  <a16:creationId xmlns:a16="http://schemas.microsoft.com/office/drawing/2014/main" id="{98A76F2E-9028-73AD-A962-2864AD74E95F}"/>
                </a:ext>
              </a:extLst>
            </p:cNvPr>
            <p:cNvGrpSpPr/>
            <p:nvPr/>
          </p:nvGrpSpPr>
          <p:grpSpPr>
            <a:xfrm>
              <a:off x="1022934" y="3255903"/>
              <a:ext cx="4734371" cy="2070309"/>
              <a:chOff x="709300" y="3189642"/>
              <a:chExt cx="4734371" cy="2070309"/>
            </a:xfrm>
          </p:grpSpPr>
          <p:sp>
            <p:nvSpPr>
              <p:cNvPr id="8" name="TextBox 7">
                <a:extLst>
                  <a:ext uri="{FF2B5EF4-FFF2-40B4-BE49-F238E27FC236}">
                    <a16:creationId xmlns:a16="http://schemas.microsoft.com/office/drawing/2014/main" id="{96191037-8C2C-03B9-6133-84F32EBDDB40}"/>
                  </a:ext>
                </a:extLst>
              </p:cNvPr>
              <p:cNvSpPr txBox="1"/>
              <p:nvPr/>
            </p:nvSpPr>
            <p:spPr>
              <a:xfrm>
                <a:off x="1069641" y="4475121"/>
                <a:ext cx="4013688" cy="784830"/>
              </a:xfrm>
              <a:prstGeom prst="rect">
                <a:avLst/>
              </a:prstGeom>
              <a:noFill/>
            </p:spPr>
            <p:txBody>
              <a:bodyPr wrap="square" rtlCol="0">
                <a:spAutoFit/>
              </a:bodyPr>
              <a:lstStyle/>
              <a:p>
                <a:pPr algn="l" fontAlgn="base"/>
                <a:r>
                  <a:rPr lang="en-US" sz="800" b="0" i="0">
                    <a:solidFill>
                      <a:srgbClr val="292929"/>
                    </a:solidFill>
                    <a:effectLst/>
                    <a:latin typeface="Proxima Nova Regular"/>
                  </a:rPr>
                  <a:t>Source: Visualization Analysis &amp; Design</a:t>
                </a:r>
                <a:r>
                  <a:rPr lang="en-US" sz="800" b="0" i="0" baseline="30000">
                    <a:solidFill>
                      <a:srgbClr val="292929"/>
                    </a:solidFill>
                    <a:effectLst/>
                    <a:latin typeface="Proxima Nova Regular"/>
                  </a:rPr>
                  <a:t>[2]</a:t>
                </a:r>
                <a:r>
                  <a:rPr lang="en-US" sz="800" b="0" i="0">
                    <a:solidFill>
                      <a:srgbClr val="292929"/>
                    </a:solidFill>
                    <a:effectLst/>
                    <a:latin typeface="Proxima Nova Regular"/>
                  </a:rPr>
                  <a:t>: Chapter 5 by Tamara </a:t>
                </a:r>
                <a:r>
                  <a:rPr lang="en-US" sz="800" b="0" i="0" err="1">
                    <a:solidFill>
                      <a:srgbClr val="292929"/>
                    </a:solidFill>
                    <a:effectLst/>
                    <a:latin typeface="Proxima Nova Regular"/>
                  </a:rPr>
                  <a:t>Munzner</a:t>
                </a:r>
                <a:endParaRPr lang="en-US" sz="800" b="0" i="0">
                  <a:solidFill>
                    <a:srgbClr val="292929"/>
                  </a:solidFill>
                  <a:effectLst/>
                  <a:latin typeface="Proxima Nova Regular"/>
                </a:endParaRPr>
              </a:p>
              <a:p>
                <a:br>
                  <a:rPr lang="en-US"/>
                </a:br>
                <a:endParaRPr lang="en-SG"/>
              </a:p>
            </p:txBody>
          </p:sp>
          <p:pic>
            <p:nvPicPr>
              <p:cNvPr id="11" name="Picture 10">
                <a:extLst>
                  <a:ext uri="{FF2B5EF4-FFF2-40B4-BE49-F238E27FC236}">
                    <a16:creationId xmlns:a16="http://schemas.microsoft.com/office/drawing/2014/main" id="{75C5AA8E-C39F-FCA9-EE68-0E47EEA5E2D6}"/>
                  </a:ext>
                </a:extLst>
              </p:cNvPr>
              <p:cNvPicPr>
                <a:picLocks noChangeAspect="1"/>
              </p:cNvPicPr>
              <p:nvPr/>
            </p:nvPicPr>
            <p:blipFill>
              <a:blip r:embed="rId3"/>
              <a:stretch>
                <a:fillRect/>
              </a:stretch>
            </p:blipFill>
            <p:spPr>
              <a:xfrm>
                <a:off x="709300" y="3189642"/>
                <a:ext cx="4734371" cy="1214694"/>
              </a:xfrm>
              <a:prstGeom prst="rect">
                <a:avLst/>
              </a:prstGeom>
            </p:spPr>
          </p:pic>
        </p:grpSp>
        <p:pic>
          <p:nvPicPr>
            <p:cNvPr id="9" name="Picture 8">
              <a:extLst>
                <a:ext uri="{FF2B5EF4-FFF2-40B4-BE49-F238E27FC236}">
                  <a16:creationId xmlns:a16="http://schemas.microsoft.com/office/drawing/2014/main" id="{E682B545-39DF-E9AF-C97A-3C96ADFBBAE9}"/>
                </a:ext>
              </a:extLst>
            </p:cNvPr>
            <p:cNvPicPr>
              <a:picLocks noChangeAspect="1"/>
            </p:cNvPicPr>
            <p:nvPr/>
          </p:nvPicPr>
          <p:blipFill rotWithShape="1">
            <a:blip r:embed="rId3"/>
            <a:srcRect l="15940" t="80997" r="67803"/>
            <a:stretch/>
          </p:blipFill>
          <p:spPr>
            <a:xfrm>
              <a:off x="2055264" y="4234470"/>
              <a:ext cx="769654" cy="230832"/>
            </a:xfrm>
            <a:prstGeom prst="rect">
              <a:avLst/>
            </a:prstGeom>
          </p:spPr>
        </p:pic>
      </p:grpSp>
    </p:spTree>
    <p:extLst>
      <p:ext uri="{BB962C8B-B14F-4D97-AF65-F5344CB8AC3E}">
        <p14:creationId xmlns:p14="http://schemas.microsoft.com/office/powerpoint/2010/main" val="225591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E240-3533-3171-CC4C-78D25D7A9697}"/>
              </a:ext>
            </a:extLst>
          </p:cNvPr>
          <p:cNvSpPr>
            <a:spLocks noGrp="1"/>
          </p:cNvSpPr>
          <p:nvPr>
            <p:ph type="title"/>
          </p:nvPr>
        </p:nvSpPr>
        <p:spPr/>
        <p:txBody>
          <a:bodyPr/>
          <a:lstStyle/>
          <a:p>
            <a:r>
              <a:rPr lang="en-SG" sz="4000" dirty="0"/>
              <a:t>F</a:t>
            </a:r>
            <a:r>
              <a:rPr lang="en-US" altLang="zh-CN" sz="4000" dirty="0" err="1"/>
              <a:t>ine</a:t>
            </a:r>
            <a:r>
              <a:rPr lang="en-US" altLang="zh-CN" sz="4000" dirty="0"/>
              <a:t>-grained level</a:t>
            </a:r>
            <a:endParaRPr lang="en-SG" sz="4000" dirty="0"/>
          </a:p>
        </p:txBody>
      </p:sp>
      <p:sp>
        <p:nvSpPr>
          <p:cNvPr id="4" name="Slide Number Placeholder 3">
            <a:extLst>
              <a:ext uri="{FF2B5EF4-FFF2-40B4-BE49-F238E27FC236}">
                <a16:creationId xmlns:a16="http://schemas.microsoft.com/office/drawing/2014/main" id="{3AE625E1-98A3-72DA-E6CE-E74F33ACF323}"/>
              </a:ext>
            </a:extLst>
          </p:cNvPr>
          <p:cNvSpPr>
            <a:spLocks noGrp="1"/>
          </p:cNvSpPr>
          <p:nvPr>
            <p:ph type="sldNum" sz="quarter" idx="4"/>
          </p:nvPr>
        </p:nvSpPr>
        <p:spPr/>
        <p:txBody>
          <a:bodyPr/>
          <a:lstStyle/>
          <a:p>
            <a:fld id="{86F43AA9-BAD7-46FA-B2F4-C528A8411352}" type="slidenum">
              <a:rPr lang="de-CH" smtClean="0"/>
              <a:pPr/>
              <a:t>22</a:t>
            </a:fld>
            <a:endParaRPr lang="de-CH"/>
          </a:p>
        </p:txBody>
      </p:sp>
      <p:grpSp>
        <p:nvGrpSpPr>
          <p:cNvPr id="18" name="Group 17">
            <a:extLst>
              <a:ext uri="{FF2B5EF4-FFF2-40B4-BE49-F238E27FC236}">
                <a16:creationId xmlns:a16="http://schemas.microsoft.com/office/drawing/2014/main" id="{98A76F2E-9028-73AD-A962-2864AD74E95F}"/>
              </a:ext>
            </a:extLst>
          </p:cNvPr>
          <p:cNvGrpSpPr/>
          <p:nvPr/>
        </p:nvGrpSpPr>
        <p:grpSpPr>
          <a:xfrm>
            <a:off x="1003684" y="3255903"/>
            <a:ext cx="4734371" cy="2070309"/>
            <a:chOff x="690050" y="3189642"/>
            <a:chExt cx="4734371" cy="2070309"/>
          </a:xfrm>
        </p:grpSpPr>
        <p:sp>
          <p:nvSpPr>
            <p:cNvPr id="8" name="TextBox 7">
              <a:extLst>
                <a:ext uri="{FF2B5EF4-FFF2-40B4-BE49-F238E27FC236}">
                  <a16:creationId xmlns:a16="http://schemas.microsoft.com/office/drawing/2014/main" id="{96191037-8C2C-03B9-6133-84F32EBDDB40}"/>
                </a:ext>
              </a:extLst>
            </p:cNvPr>
            <p:cNvSpPr txBox="1"/>
            <p:nvPr/>
          </p:nvSpPr>
          <p:spPr>
            <a:xfrm>
              <a:off x="1069641" y="4475121"/>
              <a:ext cx="4013688" cy="784830"/>
            </a:xfrm>
            <a:prstGeom prst="rect">
              <a:avLst/>
            </a:prstGeom>
            <a:noFill/>
          </p:spPr>
          <p:txBody>
            <a:bodyPr wrap="square" rtlCol="0">
              <a:spAutoFit/>
            </a:bodyPr>
            <a:lstStyle/>
            <a:p>
              <a:pPr algn="l" fontAlgn="base"/>
              <a:r>
                <a:rPr lang="en-US" sz="800" b="0" i="0" dirty="0">
                  <a:solidFill>
                    <a:srgbClr val="292929"/>
                  </a:solidFill>
                  <a:effectLst/>
                  <a:latin typeface="Proxima Nova Regular"/>
                </a:rPr>
                <a:t>Source: Visualization Analysis &amp; Design</a:t>
              </a:r>
              <a:r>
                <a:rPr lang="en-US" sz="800" b="0" i="0" baseline="30000" dirty="0">
                  <a:solidFill>
                    <a:srgbClr val="292929"/>
                  </a:solidFill>
                  <a:effectLst/>
                  <a:latin typeface="Proxima Nova Regular"/>
                </a:rPr>
                <a:t>[3]</a:t>
              </a:r>
              <a:r>
                <a:rPr lang="en-US" sz="800" b="0" i="0" dirty="0">
                  <a:solidFill>
                    <a:srgbClr val="292929"/>
                  </a:solidFill>
                  <a:effectLst/>
                  <a:latin typeface="Proxima Nova Regular"/>
                </a:rPr>
                <a:t>: Chapter 5 by Tamara </a:t>
              </a:r>
              <a:r>
                <a:rPr lang="en-US" sz="800" b="0" i="0" dirty="0" err="1">
                  <a:solidFill>
                    <a:srgbClr val="292929"/>
                  </a:solidFill>
                  <a:effectLst/>
                  <a:latin typeface="Proxima Nova Regular"/>
                </a:rPr>
                <a:t>Munzner</a:t>
              </a:r>
              <a:endParaRPr lang="en-US" sz="800" b="0" i="0" dirty="0">
                <a:solidFill>
                  <a:srgbClr val="292929"/>
                </a:solidFill>
                <a:effectLst/>
                <a:latin typeface="Proxima Nova Regular"/>
              </a:endParaRPr>
            </a:p>
            <a:p>
              <a:br>
                <a:rPr lang="en-US" dirty="0"/>
              </a:br>
              <a:endParaRPr lang="en-SG" dirty="0"/>
            </a:p>
          </p:txBody>
        </p:sp>
        <p:pic>
          <p:nvPicPr>
            <p:cNvPr id="11" name="Picture 10">
              <a:extLst>
                <a:ext uri="{FF2B5EF4-FFF2-40B4-BE49-F238E27FC236}">
                  <a16:creationId xmlns:a16="http://schemas.microsoft.com/office/drawing/2014/main" id="{75C5AA8E-C39F-FCA9-EE68-0E47EEA5E2D6}"/>
                </a:ext>
              </a:extLst>
            </p:cNvPr>
            <p:cNvPicPr>
              <a:picLocks noChangeAspect="1"/>
            </p:cNvPicPr>
            <p:nvPr/>
          </p:nvPicPr>
          <p:blipFill>
            <a:blip r:embed="rId3"/>
            <a:stretch>
              <a:fillRect/>
            </a:stretch>
          </p:blipFill>
          <p:spPr>
            <a:xfrm>
              <a:off x="690050" y="3189642"/>
              <a:ext cx="4734371" cy="1214694"/>
            </a:xfrm>
            <a:prstGeom prst="rect">
              <a:avLst/>
            </a:prstGeom>
          </p:spPr>
        </p:pic>
      </p:grpSp>
      <p:sp>
        <p:nvSpPr>
          <p:cNvPr id="17" name="TextBox 16">
            <a:extLst>
              <a:ext uri="{FF2B5EF4-FFF2-40B4-BE49-F238E27FC236}">
                <a16:creationId xmlns:a16="http://schemas.microsoft.com/office/drawing/2014/main" id="{BF3EF514-2F70-3A5F-F863-D5EEB1558509}"/>
              </a:ext>
            </a:extLst>
          </p:cNvPr>
          <p:cNvSpPr txBox="1"/>
          <p:nvPr/>
        </p:nvSpPr>
        <p:spPr>
          <a:xfrm>
            <a:off x="483904" y="6431551"/>
            <a:ext cx="11330655" cy="230832"/>
          </a:xfrm>
          <a:prstGeom prst="rect">
            <a:avLst/>
          </a:prstGeom>
          <a:noFill/>
        </p:spPr>
        <p:txBody>
          <a:bodyPr wrap="square">
            <a:spAutoFit/>
          </a:bodyPr>
          <a:lstStyle/>
          <a:p>
            <a:r>
              <a:rPr lang="en-US" sz="900" i="1" dirty="0">
                <a:solidFill>
                  <a:schemeClr val="tx1">
                    <a:lumMod val="65000"/>
                    <a:lumOff val="35000"/>
                  </a:schemeClr>
                </a:solidFill>
                <a:latin typeface="Arial" panose="020B0604020202020204" pitchFamily="34" charset="0"/>
              </a:rPr>
              <a:t>[3] </a:t>
            </a:r>
            <a:r>
              <a:rPr lang="en-US" sz="900" i="1" dirty="0" err="1">
                <a:solidFill>
                  <a:schemeClr val="tx1">
                    <a:lumMod val="65000"/>
                    <a:lumOff val="35000"/>
                  </a:schemeClr>
                </a:solidFill>
                <a:latin typeface="Arial" panose="020B0604020202020204" pitchFamily="34" charset="0"/>
              </a:rPr>
              <a:t>Munzner</a:t>
            </a:r>
            <a:r>
              <a:rPr lang="en-US" sz="900" i="1" dirty="0">
                <a:solidFill>
                  <a:schemeClr val="tx1">
                    <a:lumMod val="65000"/>
                    <a:lumOff val="35000"/>
                  </a:schemeClr>
                </a:solidFill>
                <a:latin typeface="Arial" panose="020B0604020202020204" pitchFamily="34" charset="0"/>
              </a:rPr>
              <a:t>, Tamara. Visualization analysis and design. CRC press, 2014.</a:t>
            </a:r>
            <a:endParaRPr lang="en-SG" sz="900" i="1" dirty="0">
              <a:solidFill>
                <a:schemeClr val="tx1">
                  <a:lumMod val="65000"/>
                  <a:lumOff val="35000"/>
                </a:schemeClr>
              </a:solidFill>
              <a:latin typeface="Arial" panose="020B0604020202020204" pitchFamily="34" charset="0"/>
            </a:endParaRPr>
          </a:p>
        </p:txBody>
      </p:sp>
      <p:sp>
        <p:nvSpPr>
          <p:cNvPr id="3" name="Rectangle: Rounded Corners 2">
            <a:extLst>
              <a:ext uri="{FF2B5EF4-FFF2-40B4-BE49-F238E27FC236}">
                <a16:creationId xmlns:a16="http://schemas.microsoft.com/office/drawing/2014/main" id="{33F6EEB3-FF11-955A-B266-14A438C5695A}"/>
              </a:ext>
            </a:extLst>
          </p:cNvPr>
          <p:cNvSpPr/>
          <p:nvPr/>
        </p:nvSpPr>
        <p:spPr>
          <a:xfrm>
            <a:off x="985077" y="3124541"/>
            <a:ext cx="1411359" cy="912955"/>
          </a:xfrm>
          <a:prstGeom prst="round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Rounded Corners 4">
            <a:extLst>
              <a:ext uri="{FF2B5EF4-FFF2-40B4-BE49-F238E27FC236}">
                <a16:creationId xmlns:a16="http://schemas.microsoft.com/office/drawing/2014/main" id="{803DA1C6-8C04-7B8E-A869-082B1F9903C4}"/>
              </a:ext>
            </a:extLst>
          </p:cNvPr>
          <p:cNvSpPr/>
          <p:nvPr/>
        </p:nvSpPr>
        <p:spPr>
          <a:xfrm>
            <a:off x="4428435" y="3124541"/>
            <a:ext cx="1526208" cy="912955"/>
          </a:xfrm>
          <a:prstGeom prst="round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Rounded Corners 5">
            <a:extLst>
              <a:ext uri="{FF2B5EF4-FFF2-40B4-BE49-F238E27FC236}">
                <a16:creationId xmlns:a16="http://schemas.microsoft.com/office/drawing/2014/main" id="{1322A100-8E7E-20C6-A2E2-C5C023DF505A}"/>
              </a:ext>
            </a:extLst>
          </p:cNvPr>
          <p:cNvSpPr/>
          <p:nvPr/>
        </p:nvSpPr>
        <p:spPr>
          <a:xfrm>
            <a:off x="2540001" y="3124541"/>
            <a:ext cx="1744869" cy="912955"/>
          </a:xfrm>
          <a:prstGeom prst="roundRect">
            <a:avLst/>
          </a:prstGeom>
          <a:noFill/>
          <a:ln w="28575">
            <a:solidFill>
              <a:srgbClr val="ED7D31"/>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SG"/>
          </a:p>
        </p:txBody>
      </p:sp>
      <p:sp>
        <p:nvSpPr>
          <p:cNvPr id="10" name="Arrow: Right 9">
            <a:extLst>
              <a:ext uri="{FF2B5EF4-FFF2-40B4-BE49-F238E27FC236}">
                <a16:creationId xmlns:a16="http://schemas.microsoft.com/office/drawing/2014/main" id="{3181CF2E-E144-B66B-6947-B1C0AF3FFF3A}"/>
              </a:ext>
            </a:extLst>
          </p:cNvPr>
          <p:cNvSpPr/>
          <p:nvPr/>
        </p:nvSpPr>
        <p:spPr>
          <a:xfrm>
            <a:off x="6259444" y="3518514"/>
            <a:ext cx="1210365" cy="125007"/>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SG"/>
          </a:p>
        </p:txBody>
      </p:sp>
      <p:sp>
        <p:nvSpPr>
          <p:cNvPr id="12" name="TextBox 11">
            <a:extLst>
              <a:ext uri="{FF2B5EF4-FFF2-40B4-BE49-F238E27FC236}">
                <a16:creationId xmlns:a16="http://schemas.microsoft.com/office/drawing/2014/main" id="{3D31C55E-2CDC-F45F-4CA5-862E66606243}"/>
              </a:ext>
            </a:extLst>
          </p:cNvPr>
          <p:cNvSpPr txBox="1"/>
          <p:nvPr/>
        </p:nvSpPr>
        <p:spPr>
          <a:xfrm>
            <a:off x="6184346" y="3158670"/>
            <a:ext cx="1264577" cy="369332"/>
          </a:xfrm>
          <a:prstGeom prst="rect">
            <a:avLst/>
          </a:prstGeom>
          <a:noFill/>
        </p:spPr>
        <p:txBody>
          <a:bodyPr wrap="none" rtlCol="0">
            <a:spAutoFit/>
          </a:bodyPr>
          <a:lstStyle/>
          <a:p>
            <a:r>
              <a:rPr lang="en-SG"/>
              <a:t>categorized</a:t>
            </a:r>
          </a:p>
        </p:txBody>
      </p:sp>
      <p:sp>
        <p:nvSpPr>
          <p:cNvPr id="13" name="Rectangle: Rounded Corners 12">
            <a:extLst>
              <a:ext uri="{FF2B5EF4-FFF2-40B4-BE49-F238E27FC236}">
                <a16:creationId xmlns:a16="http://schemas.microsoft.com/office/drawing/2014/main" id="{6FC67DD3-6812-AD58-748A-22F1DF04DA11}"/>
              </a:ext>
            </a:extLst>
          </p:cNvPr>
          <p:cNvSpPr/>
          <p:nvPr/>
        </p:nvSpPr>
        <p:spPr>
          <a:xfrm>
            <a:off x="7766976" y="3745165"/>
            <a:ext cx="1744869" cy="8083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t>Area-based Mark</a:t>
            </a:r>
          </a:p>
        </p:txBody>
      </p:sp>
      <p:sp>
        <p:nvSpPr>
          <p:cNvPr id="15" name="Rectangle: Rounded Corners 14">
            <a:extLst>
              <a:ext uri="{FF2B5EF4-FFF2-40B4-BE49-F238E27FC236}">
                <a16:creationId xmlns:a16="http://schemas.microsoft.com/office/drawing/2014/main" id="{018F6DCF-6CC9-865D-1CDE-E4BA43A86BC3}"/>
              </a:ext>
            </a:extLst>
          </p:cNvPr>
          <p:cNvSpPr/>
          <p:nvPr/>
        </p:nvSpPr>
        <p:spPr>
          <a:xfrm>
            <a:off x="7766976" y="2684972"/>
            <a:ext cx="1744869" cy="8083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SG" sz="2000"/>
              <a:t>Line-based Mark</a:t>
            </a:r>
          </a:p>
        </p:txBody>
      </p:sp>
      <p:sp>
        <p:nvSpPr>
          <p:cNvPr id="20" name="TextBox 19">
            <a:extLst>
              <a:ext uri="{FF2B5EF4-FFF2-40B4-BE49-F238E27FC236}">
                <a16:creationId xmlns:a16="http://schemas.microsoft.com/office/drawing/2014/main" id="{4E186814-0D23-AAAB-D1D0-5D33949FA162}"/>
              </a:ext>
            </a:extLst>
          </p:cNvPr>
          <p:cNvSpPr txBox="1"/>
          <p:nvPr/>
        </p:nvSpPr>
        <p:spPr>
          <a:xfrm>
            <a:off x="796791" y="5158026"/>
            <a:ext cx="9853238" cy="830997"/>
          </a:xfrm>
          <a:prstGeom prst="rect">
            <a:avLst/>
          </a:prstGeom>
          <a:noFill/>
        </p:spPr>
        <p:txBody>
          <a:bodyPr wrap="square" rtlCol="0">
            <a:spAutoFit/>
          </a:bodyPr>
          <a:lstStyle/>
          <a:p>
            <a:r>
              <a:rPr lang="en-SG" sz="2400" i="1" dirty="0">
                <a:solidFill>
                  <a:schemeClr val="tx1">
                    <a:lumMod val="65000"/>
                    <a:lumOff val="35000"/>
                  </a:schemeClr>
                </a:solidFill>
                <a:latin typeface="Arial" panose="020B0604020202020204" pitchFamily="34" charset="0"/>
                <a:cs typeface="Arial" panose="020B0604020202020204" pitchFamily="34" charset="0"/>
              </a:rPr>
              <a:t>We utilized different schemes to process </a:t>
            </a:r>
            <a:r>
              <a:rPr lang="en-SG" sz="2400" i="1" u="sng" dirty="0">
                <a:solidFill>
                  <a:schemeClr val="tx1">
                    <a:lumMod val="65000"/>
                    <a:lumOff val="35000"/>
                  </a:schemeClr>
                </a:solidFill>
                <a:latin typeface="Arial" panose="020B0604020202020204" pitchFamily="34" charset="0"/>
                <a:cs typeface="Arial" panose="020B0604020202020204" pitchFamily="34" charset="0"/>
              </a:rPr>
              <a:t>line-based marks</a:t>
            </a:r>
            <a:r>
              <a:rPr lang="en-SG" sz="2400" i="1" dirty="0">
                <a:solidFill>
                  <a:schemeClr val="tx1">
                    <a:lumMod val="65000"/>
                    <a:lumOff val="35000"/>
                  </a:schemeClr>
                </a:solidFill>
                <a:latin typeface="Arial" panose="020B0604020202020204" pitchFamily="34" charset="0"/>
                <a:cs typeface="Arial" panose="020B0604020202020204" pitchFamily="34" charset="0"/>
              </a:rPr>
              <a:t> and </a:t>
            </a:r>
            <a:r>
              <a:rPr lang="en-SG" sz="2400" i="1" u="sng" dirty="0">
                <a:solidFill>
                  <a:schemeClr val="tx1">
                    <a:lumMod val="65000"/>
                    <a:lumOff val="35000"/>
                  </a:schemeClr>
                </a:solidFill>
                <a:latin typeface="Arial" panose="020B0604020202020204" pitchFamily="34" charset="0"/>
                <a:cs typeface="Arial" panose="020B0604020202020204" pitchFamily="34" charset="0"/>
              </a:rPr>
              <a:t>area-based marks</a:t>
            </a:r>
            <a:r>
              <a:rPr lang="en-SG" sz="2400" i="1"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7" name="Arrow: Down 6">
            <a:extLst>
              <a:ext uri="{FF2B5EF4-FFF2-40B4-BE49-F238E27FC236}">
                <a16:creationId xmlns:a16="http://schemas.microsoft.com/office/drawing/2014/main" id="{9E2BCFC5-425A-21B1-BE66-47B4D9CF29D1}"/>
              </a:ext>
            </a:extLst>
          </p:cNvPr>
          <p:cNvSpPr/>
          <p:nvPr/>
        </p:nvSpPr>
        <p:spPr>
          <a:xfrm rot="13849802">
            <a:off x="2350765" y="2593348"/>
            <a:ext cx="159562" cy="543074"/>
          </a:xfrm>
          <a:prstGeom prst="downArrow">
            <a:avLst/>
          </a:prstGeom>
          <a:solidFill>
            <a:srgbClr val="41719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9" name="Arrow: Down 8">
            <a:extLst>
              <a:ext uri="{FF2B5EF4-FFF2-40B4-BE49-F238E27FC236}">
                <a16:creationId xmlns:a16="http://schemas.microsoft.com/office/drawing/2014/main" id="{99999923-A4EC-EB65-A2FA-83FFDC28EAAC}"/>
              </a:ext>
            </a:extLst>
          </p:cNvPr>
          <p:cNvSpPr/>
          <p:nvPr/>
        </p:nvSpPr>
        <p:spPr>
          <a:xfrm rot="7861703">
            <a:off x="4322841" y="2568683"/>
            <a:ext cx="172143" cy="585070"/>
          </a:xfrm>
          <a:prstGeom prst="downArrow">
            <a:avLst/>
          </a:prstGeom>
          <a:solidFill>
            <a:srgbClr val="41719C"/>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SG"/>
          </a:p>
        </p:txBody>
      </p:sp>
      <p:sp>
        <p:nvSpPr>
          <p:cNvPr id="14" name="TextBox 13">
            <a:extLst>
              <a:ext uri="{FF2B5EF4-FFF2-40B4-BE49-F238E27FC236}">
                <a16:creationId xmlns:a16="http://schemas.microsoft.com/office/drawing/2014/main" id="{A6B234AF-7A78-4CD9-99F1-2491CA95D1BF}"/>
              </a:ext>
            </a:extLst>
          </p:cNvPr>
          <p:cNvSpPr txBox="1"/>
          <p:nvPr/>
        </p:nvSpPr>
        <p:spPr>
          <a:xfrm>
            <a:off x="2669171" y="2051341"/>
            <a:ext cx="1834756" cy="646331"/>
          </a:xfrm>
          <a:prstGeom prst="rect">
            <a:avLst/>
          </a:prstGeom>
          <a:noFill/>
        </p:spPr>
        <p:txBody>
          <a:bodyPr wrap="square" rtlCol="0">
            <a:spAutoFit/>
          </a:bodyPr>
          <a:lstStyle/>
          <a:p>
            <a:r>
              <a:rPr lang="en-SG" dirty="0">
                <a:solidFill>
                  <a:srgbClr val="41719C"/>
                </a:solidFill>
              </a:rPr>
              <a:t>Occupy an area in a visualization</a:t>
            </a:r>
          </a:p>
        </p:txBody>
      </p:sp>
      <p:pic>
        <p:nvPicPr>
          <p:cNvPr id="16" name="Picture 15">
            <a:extLst>
              <a:ext uri="{FF2B5EF4-FFF2-40B4-BE49-F238E27FC236}">
                <a16:creationId xmlns:a16="http://schemas.microsoft.com/office/drawing/2014/main" id="{B0422C78-389D-0C61-77FB-6C5FCB552522}"/>
              </a:ext>
            </a:extLst>
          </p:cNvPr>
          <p:cNvPicPr>
            <a:picLocks noChangeAspect="1"/>
          </p:cNvPicPr>
          <p:nvPr/>
        </p:nvPicPr>
        <p:blipFill>
          <a:blip r:embed="rId4"/>
          <a:stretch>
            <a:fillRect/>
          </a:stretch>
        </p:blipFill>
        <p:spPr>
          <a:xfrm>
            <a:off x="9862204" y="3730052"/>
            <a:ext cx="676221" cy="823496"/>
          </a:xfrm>
          <a:prstGeom prst="rect">
            <a:avLst/>
          </a:prstGeom>
        </p:spPr>
      </p:pic>
      <p:pic>
        <p:nvPicPr>
          <p:cNvPr id="23" name="Picture 22">
            <a:extLst>
              <a:ext uri="{FF2B5EF4-FFF2-40B4-BE49-F238E27FC236}">
                <a16:creationId xmlns:a16="http://schemas.microsoft.com/office/drawing/2014/main" id="{ADDEFD3E-DFEF-9BF0-FA28-C855F0C3818F}"/>
              </a:ext>
            </a:extLst>
          </p:cNvPr>
          <p:cNvPicPr>
            <a:picLocks noChangeAspect="1"/>
          </p:cNvPicPr>
          <p:nvPr/>
        </p:nvPicPr>
        <p:blipFill>
          <a:blip r:embed="rId5"/>
          <a:stretch>
            <a:fillRect/>
          </a:stretch>
        </p:blipFill>
        <p:spPr>
          <a:xfrm>
            <a:off x="9862204" y="2715260"/>
            <a:ext cx="676222" cy="605352"/>
          </a:xfrm>
          <a:prstGeom prst="rect">
            <a:avLst/>
          </a:prstGeom>
        </p:spPr>
      </p:pic>
      <p:sp>
        <p:nvSpPr>
          <p:cNvPr id="24" name="Oval 23">
            <a:extLst>
              <a:ext uri="{FF2B5EF4-FFF2-40B4-BE49-F238E27FC236}">
                <a16:creationId xmlns:a16="http://schemas.microsoft.com/office/drawing/2014/main" id="{9AEA554B-275E-D64B-19FA-92A90D23A1BA}"/>
              </a:ext>
            </a:extLst>
          </p:cNvPr>
          <p:cNvSpPr/>
          <p:nvPr/>
        </p:nvSpPr>
        <p:spPr>
          <a:xfrm>
            <a:off x="10108131" y="2708910"/>
            <a:ext cx="184368" cy="184368"/>
          </a:xfrm>
          <a:prstGeom prst="ellipse">
            <a:avLst/>
          </a:prstGeom>
          <a:noFill/>
          <a:ln w="19050">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64A1DE9C-1DA0-655F-6EB4-59990E5F095A}"/>
              </a:ext>
            </a:extLst>
          </p:cNvPr>
          <p:cNvPicPr>
            <a:picLocks noChangeAspect="1"/>
          </p:cNvPicPr>
          <p:nvPr/>
        </p:nvPicPr>
        <p:blipFill rotWithShape="1">
          <a:blip r:embed="rId3"/>
          <a:srcRect l="15940" t="80997" r="67803"/>
          <a:stretch/>
        </p:blipFill>
        <p:spPr>
          <a:xfrm>
            <a:off x="2055264" y="4226177"/>
            <a:ext cx="769654" cy="230832"/>
          </a:xfrm>
          <a:prstGeom prst="rect">
            <a:avLst/>
          </a:prstGeom>
        </p:spPr>
      </p:pic>
    </p:spTree>
    <p:extLst>
      <p:ext uri="{BB962C8B-B14F-4D97-AF65-F5344CB8AC3E}">
        <p14:creationId xmlns:p14="http://schemas.microsoft.com/office/powerpoint/2010/main" val="3408929985"/>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9B7E-6C4A-9879-F8C4-368CB16DC7C3}"/>
              </a:ext>
            </a:extLst>
          </p:cNvPr>
          <p:cNvSpPr>
            <a:spLocks noGrp="1"/>
          </p:cNvSpPr>
          <p:nvPr>
            <p:ph type="title"/>
          </p:nvPr>
        </p:nvSpPr>
        <p:spPr/>
        <p:txBody>
          <a:bodyPr>
            <a:normAutofit/>
          </a:bodyPr>
          <a:lstStyle/>
          <a:p>
            <a:r>
              <a:rPr lang="en-SG" sz="4000" dirty="0"/>
              <a:t>Masking Scheme for Area-based Marks</a:t>
            </a:r>
          </a:p>
        </p:txBody>
      </p:sp>
      <p:sp>
        <p:nvSpPr>
          <p:cNvPr id="4" name="Slide Number Placeholder 3">
            <a:extLst>
              <a:ext uri="{FF2B5EF4-FFF2-40B4-BE49-F238E27FC236}">
                <a16:creationId xmlns:a16="http://schemas.microsoft.com/office/drawing/2014/main" id="{0440DBEC-839D-9B7E-070F-673F8CBE4476}"/>
              </a:ext>
            </a:extLst>
          </p:cNvPr>
          <p:cNvSpPr>
            <a:spLocks noGrp="1"/>
          </p:cNvSpPr>
          <p:nvPr>
            <p:ph type="sldNum" sz="quarter" idx="4"/>
          </p:nvPr>
        </p:nvSpPr>
        <p:spPr/>
        <p:txBody>
          <a:bodyPr/>
          <a:lstStyle/>
          <a:p>
            <a:fld id="{86F43AA9-BAD7-46FA-B2F4-C528A8411352}" type="slidenum">
              <a:rPr lang="de-CH" smtClean="0"/>
              <a:pPr/>
              <a:t>23</a:t>
            </a:fld>
            <a:endParaRPr lang="de-CH"/>
          </a:p>
        </p:txBody>
      </p:sp>
      <p:pic>
        <p:nvPicPr>
          <p:cNvPr id="17" name="Picture 16">
            <a:extLst>
              <a:ext uri="{FF2B5EF4-FFF2-40B4-BE49-F238E27FC236}">
                <a16:creationId xmlns:a16="http://schemas.microsoft.com/office/drawing/2014/main" id="{08E3DD86-DB72-C8A7-17D6-A14429B3FF0B}"/>
              </a:ext>
            </a:extLst>
          </p:cNvPr>
          <p:cNvPicPr>
            <a:picLocks noChangeAspect="1"/>
          </p:cNvPicPr>
          <p:nvPr/>
        </p:nvPicPr>
        <p:blipFill>
          <a:blip r:embed="rId3"/>
          <a:stretch>
            <a:fillRect/>
          </a:stretch>
        </p:blipFill>
        <p:spPr>
          <a:xfrm>
            <a:off x="868277" y="2287812"/>
            <a:ext cx="1568531" cy="1352620"/>
          </a:xfrm>
          <a:prstGeom prst="rect">
            <a:avLst/>
          </a:prstGeom>
        </p:spPr>
      </p:pic>
      <p:pic>
        <p:nvPicPr>
          <p:cNvPr id="19" name="Picture 18">
            <a:extLst>
              <a:ext uri="{FF2B5EF4-FFF2-40B4-BE49-F238E27FC236}">
                <a16:creationId xmlns:a16="http://schemas.microsoft.com/office/drawing/2014/main" id="{FD5B2630-C405-E2F3-AA85-ED6AA65D01BC}"/>
              </a:ext>
            </a:extLst>
          </p:cNvPr>
          <p:cNvPicPr>
            <a:picLocks noChangeAspect="1"/>
          </p:cNvPicPr>
          <p:nvPr/>
        </p:nvPicPr>
        <p:blipFill>
          <a:blip r:embed="rId4"/>
          <a:stretch>
            <a:fillRect/>
          </a:stretch>
        </p:blipFill>
        <p:spPr>
          <a:xfrm>
            <a:off x="3658907" y="1393259"/>
            <a:ext cx="2070206" cy="2521080"/>
          </a:xfrm>
          <a:prstGeom prst="rect">
            <a:avLst/>
          </a:prstGeom>
        </p:spPr>
      </p:pic>
      <p:sp>
        <p:nvSpPr>
          <p:cNvPr id="20" name="Cross 19">
            <a:extLst>
              <a:ext uri="{FF2B5EF4-FFF2-40B4-BE49-F238E27FC236}">
                <a16:creationId xmlns:a16="http://schemas.microsoft.com/office/drawing/2014/main" id="{00CACAFD-7727-ABB7-8458-2222B7AB82E5}"/>
              </a:ext>
            </a:extLst>
          </p:cNvPr>
          <p:cNvSpPr/>
          <p:nvPr/>
        </p:nvSpPr>
        <p:spPr>
          <a:xfrm>
            <a:off x="2799781" y="2707913"/>
            <a:ext cx="512418" cy="512418"/>
          </a:xfrm>
          <a:prstGeom prst="plus">
            <a:avLst>
              <a:gd name="adj" fmla="val 41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TextBox 20">
            <a:extLst>
              <a:ext uri="{FF2B5EF4-FFF2-40B4-BE49-F238E27FC236}">
                <a16:creationId xmlns:a16="http://schemas.microsoft.com/office/drawing/2014/main" id="{98A31448-66F9-D72F-C4AF-8F35EFC3B192}"/>
              </a:ext>
            </a:extLst>
          </p:cNvPr>
          <p:cNvSpPr txBox="1"/>
          <p:nvPr/>
        </p:nvSpPr>
        <p:spPr>
          <a:xfrm>
            <a:off x="791270" y="3560215"/>
            <a:ext cx="1992245" cy="369332"/>
          </a:xfrm>
          <a:prstGeom prst="rect">
            <a:avLst/>
          </a:prstGeom>
          <a:noFill/>
        </p:spPr>
        <p:txBody>
          <a:bodyPr wrap="square" rtlCol="0">
            <a:spAutoFit/>
          </a:bodyPr>
          <a:lstStyle/>
          <a:p>
            <a:r>
              <a:rPr lang="en-SG"/>
              <a:t>Area-based mask</a:t>
            </a:r>
          </a:p>
        </p:txBody>
      </p:sp>
      <p:sp>
        <p:nvSpPr>
          <p:cNvPr id="22" name="TextBox 21">
            <a:extLst>
              <a:ext uri="{FF2B5EF4-FFF2-40B4-BE49-F238E27FC236}">
                <a16:creationId xmlns:a16="http://schemas.microsoft.com/office/drawing/2014/main" id="{194ED474-CE2C-FDC2-6FA2-C1BAD35494B8}"/>
              </a:ext>
            </a:extLst>
          </p:cNvPr>
          <p:cNvSpPr txBox="1"/>
          <p:nvPr/>
        </p:nvSpPr>
        <p:spPr>
          <a:xfrm>
            <a:off x="3661384" y="3729620"/>
            <a:ext cx="1992245" cy="369332"/>
          </a:xfrm>
          <a:prstGeom prst="rect">
            <a:avLst/>
          </a:prstGeom>
          <a:noFill/>
        </p:spPr>
        <p:txBody>
          <a:bodyPr wrap="square" rtlCol="0">
            <a:spAutoFit/>
          </a:bodyPr>
          <a:lstStyle/>
          <a:p>
            <a:r>
              <a:rPr lang="en-SG"/>
              <a:t>Area-based marks</a:t>
            </a:r>
          </a:p>
        </p:txBody>
      </p:sp>
      <p:sp>
        <p:nvSpPr>
          <p:cNvPr id="23" name="Equals 22">
            <a:extLst>
              <a:ext uri="{FF2B5EF4-FFF2-40B4-BE49-F238E27FC236}">
                <a16:creationId xmlns:a16="http://schemas.microsoft.com/office/drawing/2014/main" id="{2A58F0B8-D02A-4CE9-2929-F9E6F1B2B661}"/>
              </a:ext>
            </a:extLst>
          </p:cNvPr>
          <p:cNvSpPr/>
          <p:nvPr/>
        </p:nvSpPr>
        <p:spPr>
          <a:xfrm>
            <a:off x="5875447" y="2811806"/>
            <a:ext cx="1075765" cy="46616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pic>
        <p:nvPicPr>
          <p:cNvPr id="25" name="Picture 24">
            <a:extLst>
              <a:ext uri="{FF2B5EF4-FFF2-40B4-BE49-F238E27FC236}">
                <a16:creationId xmlns:a16="http://schemas.microsoft.com/office/drawing/2014/main" id="{656EABC4-C38E-8AAF-01DB-8961C5094E33}"/>
              </a:ext>
            </a:extLst>
          </p:cNvPr>
          <p:cNvPicPr>
            <a:picLocks noChangeAspect="1"/>
          </p:cNvPicPr>
          <p:nvPr/>
        </p:nvPicPr>
        <p:blipFill>
          <a:blip r:embed="rId5"/>
          <a:stretch>
            <a:fillRect/>
          </a:stretch>
        </p:blipFill>
        <p:spPr>
          <a:xfrm>
            <a:off x="6951212" y="1456011"/>
            <a:ext cx="2787793" cy="2711589"/>
          </a:xfrm>
          <a:prstGeom prst="rect">
            <a:avLst/>
          </a:prstGeom>
        </p:spPr>
      </p:pic>
      <p:sp>
        <p:nvSpPr>
          <p:cNvPr id="27" name="TextBox 26">
            <a:extLst>
              <a:ext uri="{FF2B5EF4-FFF2-40B4-BE49-F238E27FC236}">
                <a16:creationId xmlns:a16="http://schemas.microsoft.com/office/drawing/2014/main" id="{2D3FCCA2-DE51-090D-DBAE-88D7DB8B4FF6}"/>
              </a:ext>
            </a:extLst>
          </p:cNvPr>
          <p:cNvSpPr txBox="1"/>
          <p:nvPr/>
        </p:nvSpPr>
        <p:spPr>
          <a:xfrm>
            <a:off x="7058585" y="3842819"/>
            <a:ext cx="2835757" cy="369332"/>
          </a:xfrm>
          <a:prstGeom prst="rect">
            <a:avLst/>
          </a:prstGeom>
          <a:noFill/>
        </p:spPr>
        <p:txBody>
          <a:bodyPr wrap="square">
            <a:spAutoFit/>
          </a:bodyPr>
          <a:lstStyle/>
          <a:p>
            <a:r>
              <a:rPr lang="en-SG"/>
              <a:t>High-spatial frequency mark</a:t>
            </a:r>
          </a:p>
        </p:txBody>
      </p:sp>
      <p:pic>
        <p:nvPicPr>
          <p:cNvPr id="31" name="Picture 30">
            <a:extLst>
              <a:ext uri="{FF2B5EF4-FFF2-40B4-BE49-F238E27FC236}">
                <a16:creationId xmlns:a16="http://schemas.microsoft.com/office/drawing/2014/main" id="{B4201EFD-9303-6543-2104-B17BF0A8F3AC}"/>
              </a:ext>
            </a:extLst>
          </p:cNvPr>
          <p:cNvPicPr>
            <a:picLocks noChangeAspect="1"/>
          </p:cNvPicPr>
          <p:nvPr/>
        </p:nvPicPr>
        <p:blipFill>
          <a:blip r:embed="rId6"/>
          <a:stretch>
            <a:fillRect/>
          </a:stretch>
        </p:blipFill>
        <p:spPr>
          <a:xfrm>
            <a:off x="3706334" y="4731489"/>
            <a:ext cx="1765091" cy="1732831"/>
          </a:xfrm>
          <a:prstGeom prst="rect">
            <a:avLst/>
          </a:prstGeom>
        </p:spPr>
      </p:pic>
      <p:pic>
        <p:nvPicPr>
          <p:cNvPr id="35" name="Picture 34">
            <a:extLst>
              <a:ext uri="{FF2B5EF4-FFF2-40B4-BE49-F238E27FC236}">
                <a16:creationId xmlns:a16="http://schemas.microsoft.com/office/drawing/2014/main" id="{0E2D4AD4-7634-FFE3-9678-2C5B3F259B49}"/>
              </a:ext>
            </a:extLst>
          </p:cNvPr>
          <p:cNvPicPr>
            <a:picLocks noChangeAspect="1"/>
          </p:cNvPicPr>
          <p:nvPr/>
        </p:nvPicPr>
        <p:blipFill>
          <a:blip r:embed="rId7"/>
          <a:stretch>
            <a:fillRect/>
          </a:stretch>
        </p:blipFill>
        <p:spPr>
          <a:xfrm>
            <a:off x="7506485" y="4663698"/>
            <a:ext cx="1765092" cy="1756017"/>
          </a:xfrm>
          <a:prstGeom prst="rect">
            <a:avLst/>
          </a:prstGeom>
        </p:spPr>
      </p:pic>
      <p:pic>
        <p:nvPicPr>
          <p:cNvPr id="37" name="Picture 36">
            <a:extLst>
              <a:ext uri="{FF2B5EF4-FFF2-40B4-BE49-F238E27FC236}">
                <a16:creationId xmlns:a16="http://schemas.microsoft.com/office/drawing/2014/main" id="{2EE15338-1413-17EC-231D-8B589F9C479F}"/>
              </a:ext>
            </a:extLst>
          </p:cNvPr>
          <p:cNvPicPr>
            <a:picLocks noChangeAspect="1"/>
          </p:cNvPicPr>
          <p:nvPr/>
        </p:nvPicPr>
        <p:blipFill>
          <a:blip r:embed="rId8"/>
          <a:stretch>
            <a:fillRect/>
          </a:stretch>
        </p:blipFill>
        <p:spPr>
          <a:xfrm>
            <a:off x="6257333" y="4731489"/>
            <a:ext cx="463244" cy="1801060"/>
          </a:xfrm>
          <a:prstGeom prst="rect">
            <a:avLst/>
          </a:prstGeom>
        </p:spPr>
      </p:pic>
      <p:sp>
        <p:nvSpPr>
          <p:cNvPr id="38" name="TextBox 37">
            <a:extLst>
              <a:ext uri="{FF2B5EF4-FFF2-40B4-BE49-F238E27FC236}">
                <a16:creationId xmlns:a16="http://schemas.microsoft.com/office/drawing/2014/main" id="{DFFFB034-3E08-B3B4-F466-96ED508217FC}"/>
              </a:ext>
            </a:extLst>
          </p:cNvPr>
          <p:cNvSpPr txBox="1"/>
          <p:nvPr/>
        </p:nvSpPr>
        <p:spPr>
          <a:xfrm>
            <a:off x="9804152" y="2952843"/>
            <a:ext cx="1615635" cy="369332"/>
          </a:xfrm>
          <a:prstGeom prst="rect">
            <a:avLst/>
          </a:prstGeom>
          <a:noFill/>
        </p:spPr>
        <p:txBody>
          <a:bodyPr wrap="none" rtlCol="0">
            <a:spAutoFit/>
          </a:bodyPr>
          <a:lstStyle/>
          <a:p>
            <a:r>
              <a:rPr lang="en-US" altLang="zh-CN" b="1"/>
              <a:t>Spatial domain</a:t>
            </a:r>
            <a:endParaRPr lang="en-SG" b="1"/>
          </a:p>
        </p:txBody>
      </p:sp>
      <p:sp>
        <p:nvSpPr>
          <p:cNvPr id="40" name="TextBox 39">
            <a:extLst>
              <a:ext uri="{FF2B5EF4-FFF2-40B4-BE49-F238E27FC236}">
                <a16:creationId xmlns:a16="http://schemas.microsoft.com/office/drawing/2014/main" id="{AEE91D47-4723-2DEA-9DC1-B83D16BAE41C}"/>
              </a:ext>
            </a:extLst>
          </p:cNvPr>
          <p:cNvSpPr txBox="1"/>
          <p:nvPr/>
        </p:nvSpPr>
        <p:spPr>
          <a:xfrm>
            <a:off x="9894342" y="5228572"/>
            <a:ext cx="1841067" cy="646331"/>
          </a:xfrm>
          <a:prstGeom prst="rect">
            <a:avLst/>
          </a:prstGeom>
          <a:noFill/>
        </p:spPr>
        <p:txBody>
          <a:bodyPr wrap="square">
            <a:spAutoFit/>
          </a:bodyPr>
          <a:lstStyle/>
          <a:p>
            <a:r>
              <a:rPr lang="en-US" altLang="zh-CN" b="1"/>
              <a:t>Frequency domain</a:t>
            </a:r>
            <a:endParaRPr lang="en-SG" b="1"/>
          </a:p>
        </p:txBody>
      </p:sp>
    </p:spTree>
    <p:extLst>
      <p:ext uri="{BB962C8B-B14F-4D97-AF65-F5344CB8AC3E}">
        <p14:creationId xmlns:p14="http://schemas.microsoft.com/office/powerpoint/2010/main" val="4075373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A03DD-A7AF-A43B-3A3C-8F1C1653A61C}"/>
              </a:ext>
            </a:extLst>
          </p:cNvPr>
          <p:cNvSpPr>
            <a:spLocks noGrp="1"/>
          </p:cNvSpPr>
          <p:nvPr>
            <p:ph type="title"/>
          </p:nvPr>
        </p:nvSpPr>
        <p:spPr/>
        <p:txBody>
          <a:bodyPr>
            <a:normAutofit/>
          </a:bodyPr>
          <a:lstStyle/>
          <a:p>
            <a:r>
              <a:rPr lang="en-SG" sz="4000" dirty="0"/>
              <a:t>Masking Scheme for Line-based Marks</a:t>
            </a:r>
          </a:p>
        </p:txBody>
      </p:sp>
      <p:sp>
        <p:nvSpPr>
          <p:cNvPr id="4" name="Slide Number Placeholder 3">
            <a:extLst>
              <a:ext uri="{FF2B5EF4-FFF2-40B4-BE49-F238E27FC236}">
                <a16:creationId xmlns:a16="http://schemas.microsoft.com/office/drawing/2014/main" id="{E55A41D6-C53C-CEC8-67A3-D208985AAE7A}"/>
              </a:ext>
            </a:extLst>
          </p:cNvPr>
          <p:cNvSpPr>
            <a:spLocks noGrp="1"/>
          </p:cNvSpPr>
          <p:nvPr>
            <p:ph type="sldNum" sz="quarter" idx="4"/>
          </p:nvPr>
        </p:nvSpPr>
        <p:spPr/>
        <p:txBody>
          <a:bodyPr/>
          <a:lstStyle/>
          <a:p>
            <a:fld id="{86F43AA9-BAD7-46FA-B2F4-C528A8411352}" type="slidenum">
              <a:rPr lang="de-CH" smtClean="0"/>
              <a:pPr/>
              <a:t>24</a:t>
            </a:fld>
            <a:endParaRPr lang="de-CH"/>
          </a:p>
        </p:txBody>
      </p:sp>
      <p:pic>
        <p:nvPicPr>
          <p:cNvPr id="8" name="Graphic 7">
            <a:extLst>
              <a:ext uri="{FF2B5EF4-FFF2-40B4-BE49-F238E27FC236}">
                <a16:creationId xmlns:a16="http://schemas.microsoft.com/office/drawing/2014/main" id="{F77EFBCF-D7D5-133C-47D6-F23B0EE3C2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714748"/>
            <a:ext cx="12192000" cy="3776365"/>
          </a:xfrm>
          <a:prstGeom prst="rect">
            <a:avLst/>
          </a:prstGeom>
        </p:spPr>
      </p:pic>
    </p:spTree>
    <p:extLst>
      <p:ext uri="{BB962C8B-B14F-4D97-AF65-F5344CB8AC3E}">
        <p14:creationId xmlns:p14="http://schemas.microsoft.com/office/powerpoint/2010/main" val="1706599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A03DD-A7AF-A43B-3A3C-8F1C1653A61C}"/>
              </a:ext>
            </a:extLst>
          </p:cNvPr>
          <p:cNvSpPr>
            <a:spLocks noGrp="1"/>
          </p:cNvSpPr>
          <p:nvPr>
            <p:ph type="title"/>
          </p:nvPr>
        </p:nvSpPr>
        <p:spPr/>
        <p:txBody>
          <a:bodyPr>
            <a:normAutofit/>
          </a:bodyPr>
          <a:lstStyle/>
          <a:p>
            <a:r>
              <a:rPr lang="en-SG" sz="4000" dirty="0"/>
              <a:t>Masking Scheme for Line-based Marks</a:t>
            </a:r>
          </a:p>
        </p:txBody>
      </p:sp>
      <p:sp>
        <p:nvSpPr>
          <p:cNvPr id="4" name="Slide Number Placeholder 3">
            <a:extLst>
              <a:ext uri="{FF2B5EF4-FFF2-40B4-BE49-F238E27FC236}">
                <a16:creationId xmlns:a16="http://schemas.microsoft.com/office/drawing/2014/main" id="{E55A41D6-C53C-CEC8-67A3-D208985AAE7A}"/>
              </a:ext>
            </a:extLst>
          </p:cNvPr>
          <p:cNvSpPr>
            <a:spLocks noGrp="1"/>
          </p:cNvSpPr>
          <p:nvPr>
            <p:ph type="sldNum" sz="quarter" idx="4"/>
          </p:nvPr>
        </p:nvSpPr>
        <p:spPr/>
        <p:txBody>
          <a:bodyPr/>
          <a:lstStyle/>
          <a:p>
            <a:fld id="{86F43AA9-BAD7-46FA-B2F4-C528A8411352}" type="slidenum">
              <a:rPr lang="de-CH" smtClean="0"/>
              <a:pPr/>
              <a:t>25</a:t>
            </a:fld>
            <a:endParaRPr lang="de-CH"/>
          </a:p>
        </p:txBody>
      </p:sp>
      <p:grpSp>
        <p:nvGrpSpPr>
          <p:cNvPr id="14" name="Group 13">
            <a:extLst>
              <a:ext uri="{FF2B5EF4-FFF2-40B4-BE49-F238E27FC236}">
                <a16:creationId xmlns:a16="http://schemas.microsoft.com/office/drawing/2014/main" id="{3470C6BA-9E63-4DDA-5DCF-AFC9A932BE11}"/>
              </a:ext>
            </a:extLst>
          </p:cNvPr>
          <p:cNvGrpSpPr/>
          <p:nvPr/>
        </p:nvGrpSpPr>
        <p:grpSpPr>
          <a:xfrm>
            <a:off x="0" y="1838386"/>
            <a:ext cx="12192000" cy="3985799"/>
            <a:chOff x="292231" y="1811523"/>
            <a:chExt cx="12192000" cy="3985799"/>
          </a:xfrm>
        </p:grpSpPr>
        <p:pic>
          <p:nvPicPr>
            <p:cNvPr id="9" name="Graphic 8">
              <a:extLst>
                <a:ext uri="{FF2B5EF4-FFF2-40B4-BE49-F238E27FC236}">
                  <a16:creationId xmlns:a16="http://schemas.microsoft.com/office/drawing/2014/main" id="{BED95F7F-D9AC-2BF7-A6C2-C31FD8FE21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231" y="2020957"/>
              <a:ext cx="12192000" cy="3776365"/>
            </a:xfrm>
            <a:prstGeom prst="rect">
              <a:avLst/>
            </a:prstGeom>
          </p:spPr>
        </p:pic>
        <p:grpSp>
          <p:nvGrpSpPr>
            <p:cNvPr id="11" name="Group 10">
              <a:extLst>
                <a:ext uri="{FF2B5EF4-FFF2-40B4-BE49-F238E27FC236}">
                  <a16:creationId xmlns:a16="http://schemas.microsoft.com/office/drawing/2014/main" id="{BEDBFF3F-298D-6DA7-724F-0B80ADA0FE28}"/>
                </a:ext>
              </a:extLst>
            </p:cNvPr>
            <p:cNvGrpSpPr/>
            <p:nvPr/>
          </p:nvGrpSpPr>
          <p:grpSpPr>
            <a:xfrm>
              <a:off x="292231" y="1811523"/>
              <a:ext cx="8927182" cy="3985799"/>
              <a:chOff x="292231" y="1811523"/>
              <a:chExt cx="8927182" cy="3985799"/>
            </a:xfrm>
          </p:grpSpPr>
          <p:sp>
            <p:nvSpPr>
              <p:cNvPr id="3" name="Rectangle: Rounded Corners 2">
                <a:extLst>
                  <a:ext uri="{FF2B5EF4-FFF2-40B4-BE49-F238E27FC236}">
                    <a16:creationId xmlns:a16="http://schemas.microsoft.com/office/drawing/2014/main" id="{64A807D5-F1A1-4C96-0784-700627E2D00B}"/>
                  </a:ext>
                </a:extLst>
              </p:cNvPr>
              <p:cNvSpPr/>
              <p:nvPr/>
            </p:nvSpPr>
            <p:spPr>
              <a:xfrm>
                <a:off x="292231" y="1904214"/>
                <a:ext cx="1979628" cy="1448530"/>
              </a:xfrm>
              <a:prstGeom prst="round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Rounded Corners 4">
                <a:extLst>
                  <a:ext uri="{FF2B5EF4-FFF2-40B4-BE49-F238E27FC236}">
                    <a16:creationId xmlns:a16="http://schemas.microsoft.com/office/drawing/2014/main" id="{B11A7D3D-6017-EE61-00AC-D60D1BFE97E3}"/>
                  </a:ext>
                </a:extLst>
              </p:cNvPr>
              <p:cNvSpPr/>
              <p:nvPr/>
            </p:nvSpPr>
            <p:spPr>
              <a:xfrm>
                <a:off x="5778976" y="1811523"/>
                <a:ext cx="3440437" cy="3985799"/>
              </a:xfrm>
              <a:prstGeom prst="roundRect">
                <a:avLst/>
              </a:prstGeom>
              <a:no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grpSp>
    </p:spTree>
    <p:extLst>
      <p:ext uri="{BB962C8B-B14F-4D97-AF65-F5344CB8AC3E}">
        <p14:creationId xmlns:p14="http://schemas.microsoft.com/office/powerpoint/2010/main" val="59749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A03DD-A7AF-A43B-3A3C-8F1C1653A61C}"/>
              </a:ext>
            </a:extLst>
          </p:cNvPr>
          <p:cNvSpPr>
            <a:spLocks noGrp="1"/>
          </p:cNvSpPr>
          <p:nvPr>
            <p:ph type="title"/>
          </p:nvPr>
        </p:nvSpPr>
        <p:spPr>
          <a:xfrm>
            <a:off x="838200" y="105557"/>
            <a:ext cx="10515600" cy="1168109"/>
          </a:xfrm>
        </p:spPr>
        <p:txBody>
          <a:bodyPr>
            <a:normAutofit/>
          </a:bodyPr>
          <a:lstStyle/>
          <a:p>
            <a:r>
              <a:rPr lang="en-SG" sz="4000" dirty="0"/>
              <a:t>Masking Scheme for Line-based Marks</a:t>
            </a:r>
          </a:p>
        </p:txBody>
      </p:sp>
      <p:sp>
        <p:nvSpPr>
          <p:cNvPr id="4" name="Slide Number Placeholder 3">
            <a:extLst>
              <a:ext uri="{FF2B5EF4-FFF2-40B4-BE49-F238E27FC236}">
                <a16:creationId xmlns:a16="http://schemas.microsoft.com/office/drawing/2014/main" id="{E55A41D6-C53C-CEC8-67A3-D208985AAE7A}"/>
              </a:ext>
            </a:extLst>
          </p:cNvPr>
          <p:cNvSpPr>
            <a:spLocks noGrp="1"/>
          </p:cNvSpPr>
          <p:nvPr>
            <p:ph type="sldNum" sz="quarter" idx="4"/>
          </p:nvPr>
        </p:nvSpPr>
        <p:spPr/>
        <p:txBody>
          <a:bodyPr/>
          <a:lstStyle/>
          <a:p>
            <a:fld id="{86F43AA9-BAD7-46FA-B2F4-C528A8411352}" type="slidenum">
              <a:rPr lang="de-CH" smtClean="0"/>
              <a:pPr/>
              <a:t>26</a:t>
            </a:fld>
            <a:endParaRPr lang="de-CH"/>
          </a:p>
        </p:txBody>
      </p:sp>
      <p:grpSp>
        <p:nvGrpSpPr>
          <p:cNvPr id="11" name="Group 10">
            <a:extLst>
              <a:ext uri="{FF2B5EF4-FFF2-40B4-BE49-F238E27FC236}">
                <a16:creationId xmlns:a16="http://schemas.microsoft.com/office/drawing/2014/main" id="{DCA1BCAC-1199-404F-631E-8A859ACAF421}"/>
              </a:ext>
            </a:extLst>
          </p:cNvPr>
          <p:cNvGrpSpPr/>
          <p:nvPr/>
        </p:nvGrpSpPr>
        <p:grpSpPr>
          <a:xfrm>
            <a:off x="0" y="1824107"/>
            <a:ext cx="12192001" cy="3776365"/>
            <a:chOff x="838200" y="2212366"/>
            <a:chExt cx="12192001" cy="3776365"/>
          </a:xfrm>
        </p:grpSpPr>
        <p:pic>
          <p:nvPicPr>
            <p:cNvPr id="7" name="Graphic 6">
              <a:extLst>
                <a:ext uri="{FF2B5EF4-FFF2-40B4-BE49-F238E27FC236}">
                  <a16:creationId xmlns:a16="http://schemas.microsoft.com/office/drawing/2014/main" id="{14B34B58-9921-3AE7-E06D-6F03D7374C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212366"/>
              <a:ext cx="12192000" cy="3776365"/>
            </a:xfrm>
            <a:prstGeom prst="rect">
              <a:avLst/>
            </a:prstGeom>
          </p:spPr>
        </p:pic>
        <p:sp>
          <p:nvSpPr>
            <p:cNvPr id="8" name="Rectangle: Rounded Corners 7">
              <a:extLst>
                <a:ext uri="{FF2B5EF4-FFF2-40B4-BE49-F238E27FC236}">
                  <a16:creationId xmlns:a16="http://schemas.microsoft.com/office/drawing/2014/main" id="{A19C1D4A-8D3A-A4ED-96E9-A400C72496F6}"/>
                </a:ext>
              </a:extLst>
            </p:cNvPr>
            <p:cNvSpPr/>
            <p:nvPr/>
          </p:nvSpPr>
          <p:spPr>
            <a:xfrm>
              <a:off x="838200" y="3808471"/>
              <a:ext cx="1999269" cy="1404552"/>
            </a:xfrm>
            <a:prstGeom prst="roundRect">
              <a:avLst>
                <a:gd name="adj" fmla="val 16667"/>
              </a:avLst>
            </a:prstGeom>
            <a:noFill/>
            <a:ln w="28575">
              <a:solidFill>
                <a:srgbClr val="ED7D31"/>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SG"/>
            </a:p>
          </p:txBody>
        </p:sp>
        <p:sp>
          <p:nvSpPr>
            <p:cNvPr id="9" name="Rectangle: Rounded Corners 8">
              <a:extLst>
                <a:ext uri="{FF2B5EF4-FFF2-40B4-BE49-F238E27FC236}">
                  <a16:creationId xmlns:a16="http://schemas.microsoft.com/office/drawing/2014/main" id="{4160D7C3-47CC-3ECF-5182-40BF8FA69902}"/>
                </a:ext>
              </a:extLst>
            </p:cNvPr>
            <p:cNvSpPr/>
            <p:nvPr/>
          </p:nvSpPr>
          <p:spPr>
            <a:xfrm>
              <a:off x="9889067" y="2237316"/>
              <a:ext cx="3141133" cy="3704281"/>
            </a:xfrm>
            <a:prstGeom prst="roundRect">
              <a:avLst/>
            </a:prstGeom>
            <a:noFill/>
            <a:ln w="28575">
              <a:solidFill>
                <a:srgbClr val="ED7D31"/>
              </a:solidFill>
              <a:prstDash val="sys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SG" dirty="0"/>
                <a:t>``</a:t>
              </a:r>
            </a:p>
          </p:txBody>
        </p:sp>
      </p:grpSp>
    </p:spTree>
    <p:extLst>
      <p:ext uri="{BB962C8B-B14F-4D97-AF65-F5344CB8AC3E}">
        <p14:creationId xmlns:p14="http://schemas.microsoft.com/office/powerpoint/2010/main" val="1287697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B7F5-30F1-69B3-A1CF-7F5786357746}"/>
              </a:ext>
            </a:extLst>
          </p:cNvPr>
          <p:cNvSpPr>
            <a:spLocks noGrp="1"/>
          </p:cNvSpPr>
          <p:nvPr>
            <p:ph type="title"/>
          </p:nvPr>
        </p:nvSpPr>
        <p:spPr/>
        <p:txBody>
          <a:bodyPr/>
          <a:lstStyle/>
          <a:p>
            <a:r>
              <a:rPr lang="en-SG" sz="4000" dirty="0"/>
              <a:t>Masking Scheme for Line-based Marks</a:t>
            </a:r>
            <a:endParaRPr lang="en-US" sz="4000" dirty="0"/>
          </a:p>
        </p:txBody>
      </p:sp>
      <p:sp>
        <p:nvSpPr>
          <p:cNvPr id="3" name="Content Placeholder 2">
            <a:extLst>
              <a:ext uri="{FF2B5EF4-FFF2-40B4-BE49-F238E27FC236}">
                <a16:creationId xmlns:a16="http://schemas.microsoft.com/office/drawing/2014/main" id="{269FF144-9C76-12CC-68C6-21D99FB53434}"/>
              </a:ext>
            </a:extLst>
          </p:cNvPr>
          <p:cNvSpPr>
            <a:spLocks noGrp="1"/>
          </p:cNvSpPr>
          <p:nvPr>
            <p:ph idx="1"/>
          </p:nvPr>
        </p:nvSpPr>
        <p:spPr>
          <a:xfrm>
            <a:off x="838200" y="1823024"/>
            <a:ext cx="10515600" cy="4351338"/>
          </a:xfrm>
        </p:spPr>
        <p:txBody>
          <a:bodyPr/>
          <a:lstStyle/>
          <a:p>
            <a:r>
              <a:rPr lang="en-US"/>
              <a:t>We also apply the line-based </a:t>
            </a:r>
            <a:r>
              <a:rPr lang="en-US" altLang="zh-CN"/>
              <a:t>mask</a:t>
            </a:r>
            <a:r>
              <a:rPr lang="en-US"/>
              <a:t> on visualization axis and text because they are made of lines by nature  </a:t>
            </a:r>
          </a:p>
        </p:txBody>
      </p:sp>
      <p:sp>
        <p:nvSpPr>
          <p:cNvPr id="4" name="Slide Number Placeholder 3">
            <a:extLst>
              <a:ext uri="{FF2B5EF4-FFF2-40B4-BE49-F238E27FC236}">
                <a16:creationId xmlns:a16="http://schemas.microsoft.com/office/drawing/2014/main" id="{470813FD-4C6E-3F1A-0CC7-5B3BB22DB08C}"/>
              </a:ext>
            </a:extLst>
          </p:cNvPr>
          <p:cNvSpPr>
            <a:spLocks noGrp="1"/>
          </p:cNvSpPr>
          <p:nvPr>
            <p:ph type="sldNum" sz="quarter" idx="4"/>
          </p:nvPr>
        </p:nvSpPr>
        <p:spPr/>
        <p:txBody>
          <a:bodyPr/>
          <a:lstStyle/>
          <a:p>
            <a:fld id="{86F43AA9-BAD7-46FA-B2F4-C528A8411352}" type="slidenum">
              <a:rPr lang="de-CH" smtClean="0"/>
              <a:pPr/>
              <a:t>27</a:t>
            </a:fld>
            <a:endParaRPr lang="de-CH"/>
          </a:p>
        </p:txBody>
      </p:sp>
      <p:pic>
        <p:nvPicPr>
          <p:cNvPr id="7" name="Graphic 6">
            <a:extLst>
              <a:ext uri="{FF2B5EF4-FFF2-40B4-BE49-F238E27FC236}">
                <a16:creationId xmlns:a16="http://schemas.microsoft.com/office/drawing/2014/main" id="{239274AC-C084-8E86-2ACE-0853438912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1251" y="2849562"/>
            <a:ext cx="11307378" cy="3716337"/>
          </a:xfrm>
          <a:prstGeom prst="rect">
            <a:avLst/>
          </a:prstGeom>
        </p:spPr>
      </p:pic>
    </p:spTree>
    <p:extLst>
      <p:ext uri="{BB962C8B-B14F-4D97-AF65-F5344CB8AC3E}">
        <p14:creationId xmlns:p14="http://schemas.microsoft.com/office/powerpoint/2010/main" val="1788979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CF53-F449-5718-4AB2-63C70898141F}"/>
              </a:ext>
            </a:extLst>
          </p:cNvPr>
          <p:cNvSpPr>
            <a:spLocks noGrp="1"/>
          </p:cNvSpPr>
          <p:nvPr>
            <p:ph type="title"/>
          </p:nvPr>
        </p:nvSpPr>
        <p:spPr/>
        <p:txBody>
          <a:bodyPr>
            <a:normAutofit/>
          </a:bodyPr>
          <a:lstStyle/>
          <a:p>
            <a:r>
              <a:rPr lang="en-SG" sz="4000" dirty="0"/>
              <a:t>Masking Scheme for Area-based Marks</a:t>
            </a:r>
          </a:p>
        </p:txBody>
      </p:sp>
      <p:sp>
        <p:nvSpPr>
          <p:cNvPr id="4" name="Slide Number Placeholder 3">
            <a:extLst>
              <a:ext uri="{FF2B5EF4-FFF2-40B4-BE49-F238E27FC236}">
                <a16:creationId xmlns:a16="http://schemas.microsoft.com/office/drawing/2014/main" id="{3120577A-9283-F289-CFFC-32B772BA3532}"/>
              </a:ext>
            </a:extLst>
          </p:cNvPr>
          <p:cNvSpPr>
            <a:spLocks noGrp="1"/>
          </p:cNvSpPr>
          <p:nvPr>
            <p:ph type="sldNum" sz="quarter" idx="4"/>
          </p:nvPr>
        </p:nvSpPr>
        <p:spPr/>
        <p:txBody>
          <a:bodyPr/>
          <a:lstStyle/>
          <a:p>
            <a:fld id="{86F43AA9-BAD7-46FA-B2F4-C528A8411352}" type="slidenum">
              <a:rPr lang="de-CH" smtClean="0"/>
              <a:pPr/>
              <a:t>28</a:t>
            </a:fld>
            <a:endParaRPr lang="de-CH"/>
          </a:p>
        </p:txBody>
      </p:sp>
      <p:pic>
        <p:nvPicPr>
          <p:cNvPr id="6" name="Picture 5">
            <a:extLst>
              <a:ext uri="{FF2B5EF4-FFF2-40B4-BE49-F238E27FC236}">
                <a16:creationId xmlns:a16="http://schemas.microsoft.com/office/drawing/2014/main" id="{68014475-917D-32D3-C6CD-B91DD757653A}"/>
              </a:ext>
            </a:extLst>
          </p:cNvPr>
          <p:cNvPicPr>
            <a:picLocks noChangeAspect="1"/>
          </p:cNvPicPr>
          <p:nvPr/>
        </p:nvPicPr>
        <p:blipFill>
          <a:blip r:embed="rId3"/>
          <a:stretch>
            <a:fillRect/>
          </a:stretch>
        </p:blipFill>
        <p:spPr>
          <a:xfrm>
            <a:off x="949921" y="2535566"/>
            <a:ext cx="8180924" cy="3921541"/>
          </a:xfrm>
          <a:prstGeom prst="rect">
            <a:avLst/>
          </a:prstGeom>
        </p:spPr>
      </p:pic>
      <p:sp>
        <p:nvSpPr>
          <p:cNvPr id="7" name="TextBox 6">
            <a:extLst>
              <a:ext uri="{FF2B5EF4-FFF2-40B4-BE49-F238E27FC236}">
                <a16:creationId xmlns:a16="http://schemas.microsoft.com/office/drawing/2014/main" id="{14177E8B-B6B1-CCDA-BD65-4830338FC80D}"/>
              </a:ext>
            </a:extLst>
          </p:cNvPr>
          <p:cNvSpPr txBox="1"/>
          <p:nvPr/>
        </p:nvSpPr>
        <p:spPr>
          <a:xfrm>
            <a:off x="1271220" y="1959579"/>
            <a:ext cx="6250237" cy="369332"/>
          </a:xfrm>
          <a:prstGeom prst="rect">
            <a:avLst/>
          </a:prstGeom>
          <a:noFill/>
        </p:spPr>
        <p:txBody>
          <a:bodyPr wrap="none" rtlCol="0">
            <a:spAutoFit/>
          </a:bodyPr>
          <a:lstStyle/>
          <a:p>
            <a:r>
              <a:rPr lang="en-SG"/>
              <a:t>We change the luminance values of marks in the LAB </a:t>
            </a:r>
            <a:r>
              <a:rPr lang="en-SG" err="1"/>
              <a:t>color</a:t>
            </a:r>
            <a:r>
              <a:rPr lang="en-SG"/>
              <a:t> space </a:t>
            </a:r>
          </a:p>
        </p:txBody>
      </p:sp>
    </p:spTree>
    <p:extLst>
      <p:ext uri="{BB962C8B-B14F-4D97-AF65-F5344CB8AC3E}">
        <p14:creationId xmlns:p14="http://schemas.microsoft.com/office/powerpoint/2010/main" val="2154855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8068826" y="5633569"/>
            <a:ext cx="3284972" cy="708203"/>
          </a:xfrm>
        </p:spPr>
        <p:txBody>
          <a:bodyPr>
            <a:normAutofit/>
          </a:bodyPr>
          <a:lstStyle/>
          <a:p>
            <a:pPr marL="0" indent="0">
              <a:buNone/>
            </a:pPr>
            <a:r>
              <a:rPr lang="en-US" sz="4400" b="1" i="1">
                <a:solidFill>
                  <a:schemeClr val="tx1"/>
                </a:solidFill>
                <a:latin typeface="Arial" panose="020B0604020202020204" pitchFamily="34" charset="0"/>
                <a:cs typeface="Arial" panose="020B0604020202020204" pitchFamily="34" charset="0"/>
              </a:rPr>
              <a:t>Evaluation</a:t>
            </a:r>
            <a:endParaRPr lang="en-US" b="1" i="1">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86F43AA9-BAD7-46FA-B2F4-C528A8411352}" type="slidenum">
              <a:rPr lang="de-CH" smtClean="0"/>
              <a:pPr/>
              <a:t>29</a:t>
            </a:fld>
            <a:endParaRPr lang="de-CH"/>
          </a:p>
        </p:txBody>
      </p:sp>
    </p:spTree>
    <p:extLst>
      <p:ext uri="{BB962C8B-B14F-4D97-AF65-F5344CB8AC3E}">
        <p14:creationId xmlns:p14="http://schemas.microsoft.com/office/powerpoint/2010/main" val="373178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090D-6ADA-46D2-29FF-E7B0D7CA64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CEC48D-FD62-C9DB-3806-679691F69F1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38E82D0-CF15-41BC-F611-65934FCB4DBE}"/>
              </a:ext>
            </a:extLst>
          </p:cNvPr>
          <p:cNvSpPr>
            <a:spLocks noGrp="1"/>
          </p:cNvSpPr>
          <p:nvPr>
            <p:ph type="sldNum" sz="quarter" idx="4"/>
          </p:nvPr>
        </p:nvSpPr>
        <p:spPr/>
        <p:txBody>
          <a:bodyPr/>
          <a:lstStyle/>
          <a:p>
            <a:fld id="{86F43AA9-BAD7-46FA-B2F4-C528A8411352}" type="slidenum">
              <a:rPr lang="de-CH" smtClean="0"/>
              <a:pPr/>
              <a:t>3</a:t>
            </a:fld>
            <a:endParaRPr lang="de-CH"/>
          </a:p>
        </p:txBody>
      </p:sp>
      <p:pic>
        <p:nvPicPr>
          <p:cNvPr id="5" name="Picture 4" descr="A phone on a stand&#10;&#10;Description automatically generated with low confidence">
            <a:extLst>
              <a:ext uri="{FF2B5EF4-FFF2-40B4-BE49-F238E27FC236}">
                <a16:creationId xmlns:a16="http://schemas.microsoft.com/office/drawing/2014/main" id="{36B857F5-6A66-C558-3AD7-036C3B503740}"/>
              </a:ext>
            </a:extLst>
          </p:cNvPr>
          <p:cNvPicPr>
            <a:picLocks noChangeAspect="1"/>
          </p:cNvPicPr>
          <p:nvPr/>
        </p:nvPicPr>
        <p:blipFill rotWithShape="1">
          <a:blip r:embed="rId2">
            <a:extLst>
              <a:ext uri="{28A0092B-C50C-407E-A947-70E740481C1C}">
                <a14:useLocalDpi xmlns:a14="http://schemas.microsoft.com/office/drawing/2010/main" val="0"/>
              </a:ext>
            </a:extLst>
          </a:blip>
          <a:srcRect l="28508" t="25904" r="22802" b="31358"/>
          <a:stretch/>
        </p:blipFill>
        <p:spPr>
          <a:xfrm rot="5400000">
            <a:off x="5001258" y="1178334"/>
            <a:ext cx="6858000" cy="4514736"/>
          </a:xfrm>
          <a:prstGeom prst="rect">
            <a:avLst/>
          </a:prstGeom>
        </p:spPr>
      </p:pic>
      <p:pic>
        <p:nvPicPr>
          <p:cNvPr id="6" name="Picture 5" descr="A screen shot of a cell phone&#10;&#10;Description automatically generated with low confidence">
            <a:extLst>
              <a:ext uri="{FF2B5EF4-FFF2-40B4-BE49-F238E27FC236}">
                <a16:creationId xmlns:a16="http://schemas.microsoft.com/office/drawing/2014/main" id="{DEAEA241-5442-2FE8-CA9F-4B3275F78A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95643" y="857250"/>
            <a:ext cx="6858000" cy="5143500"/>
          </a:xfrm>
          <a:prstGeom prst="rect">
            <a:avLst/>
          </a:prstGeom>
        </p:spPr>
      </p:pic>
      <p:sp>
        <p:nvSpPr>
          <p:cNvPr id="7" name="TextBox 6">
            <a:extLst>
              <a:ext uri="{FF2B5EF4-FFF2-40B4-BE49-F238E27FC236}">
                <a16:creationId xmlns:a16="http://schemas.microsoft.com/office/drawing/2014/main" id="{3F8DC7D0-A21F-A376-E670-9009E3753969}"/>
              </a:ext>
            </a:extLst>
          </p:cNvPr>
          <p:cNvSpPr txBox="1"/>
          <p:nvPr/>
        </p:nvSpPr>
        <p:spPr>
          <a:xfrm>
            <a:off x="1423447" y="601828"/>
            <a:ext cx="3770722" cy="461665"/>
          </a:xfrm>
          <a:prstGeom prst="rect">
            <a:avLst/>
          </a:prstGeom>
          <a:noFill/>
        </p:spPr>
        <p:txBody>
          <a:bodyPr wrap="square" rtlCol="0">
            <a:spAutoFit/>
          </a:bodyPr>
          <a:lstStyle/>
          <a:p>
            <a:r>
              <a:rPr lang="en-US" sz="2400" b="1" dirty="0">
                <a:solidFill>
                  <a:schemeClr val="bg1"/>
                </a:solidFill>
              </a:rPr>
              <a:t>Close Viewing Distance</a:t>
            </a:r>
          </a:p>
        </p:txBody>
      </p:sp>
      <p:sp>
        <p:nvSpPr>
          <p:cNvPr id="8" name="TextBox 7">
            <a:extLst>
              <a:ext uri="{FF2B5EF4-FFF2-40B4-BE49-F238E27FC236}">
                <a16:creationId xmlns:a16="http://schemas.microsoft.com/office/drawing/2014/main" id="{7EDF6711-2970-3129-669E-6513EEDE1D4E}"/>
              </a:ext>
            </a:extLst>
          </p:cNvPr>
          <p:cNvSpPr txBox="1"/>
          <p:nvPr/>
        </p:nvSpPr>
        <p:spPr>
          <a:xfrm>
            <a:off x="7170174" y="601827"/>
            <a:ext cx="3770722" cy="461665"/>
          </a:xfrm>
          <a:prstGeom prst="rect">
            <a:avLst/>
          </a:prstGeom>
          <a:noFill/>
        </p:spPr>
        <p:txBody>
          <a:bodyPr wrap="square" rtlCol="0">
            <a:spAutoFit/>
          </a:bodyPr>
          <a:lstStyle/>
          <a:p>
            <a:r>
              <a:rPr lang="en-US" sz="2400" b="1" dirty="0">
                <a:solidFill>
                  <a:schemeClr val="bg1"/>
                </a:solidFill>
              </a:rPr>
              <a:t>Far Viewing  Distance</a:t>
            </a:r>
          </a:p>
        </p:txBody>
      </p:sp>
    </p:spTree>
    <p:extLst>
      <p:ext uri="{BB962C8B-B14F-4D97-AF65-F5344CB8AC3E}">
        <p14:creationId xmlns:p14="http://schemas.microsoft.com/office/powerpoint/2010/main" val="33610884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91EC-62B0-5496-9E76-4E09CD2522CF}"/>
              </a:ext>
            </a:extLst>
          </p:cNvPr>
          <p:cNvSpPr>
            <a:spLocks noGrp="1"/>
          </p:cNvSpPr>
          <p:nvPr>
            <p:ph type="title"/>
          </p:nvPr>
        </p:nvSpPr>
        <p:spPr/>
        <p:txBody>
          <a:bodyPr>
            <a:normAutofit/>
          </a:bodyPr>
          <a:lstStyle/>
          <a:p>
            <a:r>
              <a:rPr lang="en-SG" sz="4000" dirty="0"/>
              <a:t>Evaluation – Preliminary Study</a:t>
            </a:r>
          </a:p>
        </p:txBody>
      </p:sp>
      <p:sp>
        <p:nvSpPr>
          <p:cNvPr id="3" name="Content Placeholder 2">
            <a:extLst>
              <a:ext uri="{FF2B5EF4-FFF2-40B4-BE49-F238E27FC236}">
                <a16:creationId xmlns:a16="http://schemas.microsoft.com/office/drawing/2014/main" id="{8167C74A-A29C-2256-ADE7-27E1C7326A9D}"/>
              </a:ext>
            </a:extLst>
          </p:cNvPr>
          <p:cNvSpPr>
            <a:spLocks noGrp="1"/>
          </p:cNvSpPr>
          <p:nvPr>
            <p:ph idx="1"/>
          </p:nvPr>
        </p:nvSpPr>
        <p:spPr>
          <a:xfrm>
            <a:off x="547047" y="1941073"/>
            <a:ext cx="11173510" cy="3333974"/>
          </a:xfrm>
        </p:spPr>
        <p:txBody>
          <a:bodyPr>
            <a:normAutofit/>
          </a:bodyPr>
          <a:lstStyle/>
          <a:p>
            <a:pPr marL="0" indent="0">
              <a:buNone/>
            </a:pPr>
            <a:endParaRPr lang="en-SG" dirty="0"/>
          </a:p>
          <a:p>
            <a:r>
              <a:rPr lang="en-US" dirty="0"/>
              <a:t>Human perception of visual indicators is affected by two elements: </a:t>
            </a:r>
            <a:r>
              <a:rPr lang="en-US" dirty="0">
                <a:solidFill>
                  <a:srgbClr val="C00000"/>
                </a:solidFill>
              </a:rPr>
              <a:t>luminance contrast </a:t>
            </a:r>
            <a:r>
              <a:rPr lang="en-US" dirty="0"/>
              <a:t>and </a:t>
            </a:r>
            <a:r>
              <a:rPr lang="en-US" dirty="0">
                <a:solidFill>
                  <a:srgbClr val="C00000"/>
                </a:solidFill>
              </a:rPr>
              <a:t>spatial frequency</a:t>
            </a:r>
            <a:endParaRPr lang="en-US" dirty="0"/>
          </a:p>
          <a:p>
            <a:endParaRPr lang="en-US" dirty="0"/>
          </a:p>
          <a:p>
            <a:r>
              <a:rPr lang="en-US" dirty="0"/>
              <a:t>To attain optimal privacy protection, we must identify the </a:t>
            </a:r>
            <a:r>
              <a:rPr lang="en-US" dirty="0">
                <a:solidFill>
                  <a:srgbClr val="C00000"/>
                </a:solidFill>
              </a:rPr>
              <a:t>best combination of these two factors</a:t>
            </a:r>
            <a:endParaRPr lang="en-US" dirty="0"/>
          </a:p>
          <a:p>
            <a:endParaRPr lang="en-US" dirty="0"/>
          </a:p>
          <a:p>
            <a:pPr marL="0" indent="0">
              <a:buNone/>
            </a:pPr>
            <a:endParaRPr lang="en-SG" dirty="0"/>
          </a:p>
          <a:p>
            <a:pPr marL="0" indent="0">
              <a:buNone/>
            </a:pPr>
            <a:endParaRPr lang="en-SG" dirty="0"/>
          </a:p>
          <a:p>
            <a:pPr marL="0" indent="0">
              <a:buNone/>
            </a:pPr>
            <a:endParaRPr lang="en-SG" dirty="0"/>
          </a:p>
          <a:p>
            <a:pPr marL="0" indent="0">
              <a:buNone/>
            </a:pPr>
            <a:endParaRPr lang="en-SG" dirty="0"/>
          </a:p>
        </p:txBody>
      </p:sp>
      <p:sp>
        <p:nvSpPr>
          <p:cNvPr id="4" name="Slide Number Placeholder 3">
            <a:extLst>
              <a:ext uri="{FF2B5EF4-FFF2-40B4-BE49-F238E27FC236}">
                <a16:creationId xmlns:a16="http://schemas.microsoft.com/office/drawing/2014/main" id="{DDD35546-126D-0D3D-0ED8-C1492383C737}"/>
              </a:ext>
            </a:extLst>
          </p:cNvPr>
          <p:cNvSpPr>
            <a:spLocks noGrp="1"/>
          </p:cNvSpPr>
          <p:nvPr>
            <p:ph type="sldNum" sz="quarter" idx="4"/>
          </p:nvPr>
        </p:nvSpPr>
        <p:spPr/>
        <p:txBody>
          <a:bodyPr/>
          <a:lstStyle/>
          <a:p>
            <a:fld id="{86F43AA9-BAD7-46FA-B2F4-C528A8411352}" type="slidenum">
              <a:rPr lang="de-CH" smtClean="0"/>
              <a:pPr/>
              <a:t>30</a:t>
            </a:fld>
            <a:endParaRPr lang="de-CH"/>
          </a:p>
        </p:txBody>
      </p:sp>
      <p:sp>
        <p:nvSpPr>
          <p:cNvPr id="5" name="Content Placeholder 2">
            <a:extLst>
              <a:ext uri="{FF2B5EF4-FFF2-40B4-BE49-F238E27FC236}">
                <a16:creationId xmlns:a16="http://schemas.microsoft.com/office/drawing/2014/main" id="{2FBB129B-366F-0979-B340-EF043E14439D}"/>
              </a:ext>
            </a:extLst>
          </p:cNvPr>
          <p:cNvSpPr txBox="1">
            <a:spLocks/>
          </p:cNvSpPr>
          <p:nvPr/>
        </p:nvSpPr>
        <p:spPr>
          <a:xfrm>
            <a:off x="344797" y="3608060"/>
            <a:ext cx="11173510" cy="20051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venir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venir Light" panose="020B04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venir Light" panose="020B04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Light" panose="020B04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venir Light" panose="020B04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SG"/>
          </a:p>
          <a:p>
            <a:pPr marL="0" indent="0">
              <a:buFont typeface="Arial" panose="020B0604020202020204" pitchFamily="34" charset="0"/>
              <a:buNone/>
            </a:pPr>
            <a:endParaRPr lang="en-SG"/>
          </a:p>
          <a:p>
            <a:pPr marL="0" indent="0">
              <a:buFont typeface="Arial" panose="020B0604020202020204" pitchFamily="34" charset="0"/>
              <a:buNone/>
            </a:pPr>
            <a:endParaRPr lang="en-SG"/>
          </a:p>
          <a:p>
            <a:pPr marL="0" indent="0">
              <a:buFont typeface="Arial" panose="020B0604020202020204" pitchFamily="34" charset="0"/>
              <a:buNone/>
            </a:pPr>
            <a:endParaRPr lang="en-SG"/>
          </a:p>
          <a:p>
            <a:pPr marL="0" indent="0">
              <a:buFont typeface="Arial" panose="020B0604020202020204" pitchFamily="34" charset="0"/>
              <a:buNone/>
            </a:pPr>
            <a:endParaRPr lang="en-SG"/>
          </a:p>
        </p:txBody>
      </p:sp>
      <p:sp>
        <p:nvSpPr>
          <p:cNvPr id="6" name="Rectangle 1">
            <a:extLst>
              <a:ext uri="{FF2B5EF4-FFF2-40B4-BE49-F238E27FC236}">
                <a16:creationId xmlns:a16="http://schemas.microsoft.com/office/drawing/2014/main" id="{746F3F9E-F15C-A7D2-20B5-DD9682E256D0}"/>
              </a:ext>
            </a:extLst>
          </p:cNvPr>
          <p:cNvSpPr>
            <a:spLocks noChangeArrowheads="1"/>
          </p:cNvSpPr>
          <p:nvPr/>
        </p:nvSpPr>
        <p:spPr bwMode="auto">
          <a:xfrm>
            <a:off x="0" y="13156"/>
            <a:ext cx="18473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4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9751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5D3C-9C25-F9DD-F451-962953B63D34}"/>
              </a:ext>
            </a:extLst>
          </p:cNvPr>
          <p:cNvSpPr>
            <a:spLocks noGrp="1"/>
          </p:cNvSpPr>
          <p:nvPr>
            <p:ph type="title"/>
          </p:nvPr>
        </p:nvSpPr>
        <p:spPr/>
        <p:txBody>
          <a:bodyPr/>
          <a:lstStyle/>
          <a:p>
            <a:r>
              <a:rPr lang="en-SG"/>
              <a:t>Evaluation – Preliminary Study</a:t>
            </a:r>
            <a:endParaRPr lang="en-US"/>
          </a:p>
        </p:txBody>
      </p:sp>
      <p:sp>
        <p:nvSpPr>
          <p:cNvPr id="3" name="Content Placeholder 2">
            <a:extLst>
              <a:ext uri="{FF2B5EF4-FFF2-40B4-BE49-F238E27FC236}">
                <a16:creationId xmlns:a16="http://schemas.microsoft.com/office/drawing/2014/main" id="{04E7D641-0718-179F-C481-AFD0B055A932}"/>
              </a:ext>
            </a:extLst>
          </p:cNvPr>
          <p:cNvSpPr>
            <a:spLocks noGrp="1"/>
          </p:cNvSpPr>
          <p:nvPr>
            <p:ph idx="1"/>
          </p:nvPr>
        </p:nvSpPr>
        <p:spPr/>
        <p:txBody>
          <a:bodyPr/>
          <a:lstStyle/>
          <a:p>
            <a:pPr marL="0" indent="0">
              <a:buNone/>
            </a:pPr>
            <a:r>
              <a:rPr lang="en-SG" dirty="0"/>
              <a:t>We designed a 5-scale rating to evaluate participants’ effort and time needed to see the visualization processed by our method.</a:t>
            </a:r>
          </a:p>
          <a:p>
            <a:pPr marL="0" indent="0">
              <a:buNone/>
            </a:pPr>
            <a:endParaRPr lang="en-US" dirty="0"/>
          </a:p>
        </p:txBody>
      </p:sp>
      <p:sp>
        <p:nvSpPr>
          <p:cNvPr id="4" name="Slide Number Placeholder 3">
            <a:extLst>
              <a:ext uri="{FF2B5EF4-FFF2-40B4-BE49-F238E27FC236}">
                <a16:creationId xmlns:a16="http://schemas.microsoft.com/office/drawing/2014/main" id="{9922C781-3DA4-3DFF-2229-345E44D928B8}"/>
              </a:ext>
            </a:extLst>
          </p:cNvPr>
          <p:cNvSpPr>
            <a:spLocks noGrp="1"/>
          </p:cNvSpPr>
          <p:nvPr>
            <p:ph type="sldNum" sz="quarter" idx="4"/>
          </p:nvPr>
        </p:nvSpPr>
        <p:spPr/>
        <p:txBody>
          <a:bodyPr/>
          <a:lstStyle/>
          <a:p>
            <a:fld id="{86F43AA9-BAD7-46FA-B2F4-C528A8411352}" type="slidenum">
              <a:rPr lang="de-CH" smtClean="0"/>
              <a:pPr/>
              <a:t>31</a:t>
            </a:fld>
            <a:endParaRPr lang="de-CH"/>
          </a:p>
        </p:txBody>
      </p:sp>
      <p:pic>
        <p:nvPicPr>
          <p:cNvPr id="6" name="Picture 5">
            <a:extLst>
              <a:ext uri="{FF2B5EF4-FFF2-40B4-BE49-F238E27FC236}">
                <a16:creationId xmlns:a16="http://schemas.microsoft.com/office/drawing/2014/main" id="{90204596-316B-6AC2-5B74-A91DA6D9645C}"/>
              </a:ext>
            </a:extLst>
          </p:cNvPr>
          <p:cNvPicPr>
            <a:picLocks noChangeAspect="1"/>
          </p:cNvPicPr>
          <p:nvPr/>
        </p:nvPicPr>
        <p:blipFill>
          <a:blip r:embed="rId3"/>
          <a:stretch>
            <a:fillRect/>
          </a:stretch>
        </p:blipFill>
        <p:spPr>
          <a:xfrm>
            <a:off x="1131222" y="3230475"/>
            <a:ext cx="9192971" cy="2527055"/>
          </a:xfrm>
          <a:prstGeom prst="rect">
            <a:avLst/>
          </a:prstGeom>
        </p:spPr>
      </p:pic>
    </p:spTree>
    <p:extLst>
      <p:ext uri="{BB962C8B-B14F-4D97-AF65-F5344CB8AC3E}">
        <p14:creationId xmlns:p14="http://schemas.microsoft.com/office/powerpoint/2010/main" val="2850194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6B46-968D-D1D2-8480-B935288B6E0A}"/>
              </a:ext>
            </a:extLst>
          </p:cNvPr>
          <p:cNvSpPr>
            <a:spLocks noGrp="1"/>
          </p:cNvSpPr>
          <p:nvPr>
            <p:ph type="title"/>
          </p:nvPr>
        </p:nvSpPr>
        <p:spPr/>
        <p:txBody>
          <a:bodyPr>
            <a:normAutofit/>
          </a:bodyPr>
          <a:lstStyle/>
          <a:p>
            <a:r>
              <a:rPr lang="en-SG" sz="4000" dirty="0"/>
              <a:t>Evaluation – Preliminary Study</a:t>
            </a:r>
          </a:p>
        </p:txBody>
      </p:sp>
      <p:sp>
        <p:nvSpPr>
          <p:cNvPr id="4" name="Slide Number Placeholder 3">
            <a:extLst>
              <a:ext uri="{FF2B5EF4-FFF2-40B4-BE49-F238E27FC236}">
                <a16:creationId xmlns:a16="http://schemas.microsoft.com/office/drawing/2014/main" id="{8FFD8634-BC80-92C0-4AA2-228F5A396F5F}"/>
              </a:ext>
            </a:extLst>
          </p:cNvPr>
          <p:cNvSpPr>
            <a:spLocks noGrp="1"/>
          </p:cNvSpPr>
          <p:nvPr>
            <p:ph type="sldNum" sz="quarter" idx="4"/>
          </p:nvPr>
        </p:nvSpPr>
        <p:spPr/>
        <p:txBody>
          <a:bodyPr/>
          <a:lstStyle/>
          <a:p>
            <a:fld id="{86F43AA9-BAD7-46FA-B2F4-C528A8411352}" type="slidenum">
              <a:rPr lang="de-CH" smtClean="0"/>
              <a:pPr/>
              <a:t>32</a:t>
            </a:fld>
            <a:endParaRPr lang="de-CH"/>
          </a:p>
        </p:txBody>
      </p:sp>
      <p:pic>
        <p:nvPicPr>
          <p:cNvPr id="11" name="Picture 10">
            <a:extLst>
              <a:ext uri="{FF2B5EF4-FFF2-40B4-BE49-F238E27FC236}">
                <a16:creationId xmlns:a16="http://schemas.microsoft.com/office/drawing/2014/main" id="{080310CE-281A-2885-F361-DAB9112C12A9}"/>
              </a:ext>
            </a:extLst>
          </p:cNvPr>
          <p:cNvPicPr>
            <a:picLocks noChangeAspect="1"/>
          </p:cNvPicPr>
          <p:nvPr/>
        </p:nvPicPr>
        <p:blipFill>
          <a:blip r:embed="rId3"/>
          <a:stretch>
            <a:fillRect/>
          </a:stretch>
        </p:blipFill>
        <p:spPr>
          <a:xfrm>
            <a:off x="674544" y="1449906"/>
            <a:ext cx="6035853" cy="5342420"/>
          </a:xfrm>
          <a:prstGeom prst="rect">
            <a:avLst/>
          </a:prstGeom>
        </p:spPr>
      </p:pic>
      <p:sp>
        <p:nvSpPr>
          <p:cNvPr id="12" name="TextBox 11">
            <a:extLst>
              <a:ext uri="{FF2B5EF4-FFF2-40B4-BE49-F238E27FC236}">
                <a16:creationId xmlns:a16="http://schemas.microsoft.com/office/drawing/2014/main" id="{2CA63541-8ABB-43AE-FDC2-863B5816A07F}"/>
              </a:ext>
            </a:extLst>
          </p:cNvPr>
          <p:cNvSpPr txBox="1"/>
          <p:nvPr/>
        </p:nvSpPr>
        <p:spPr>
          <a:xfrm>
            <a:off x="7202900" y="1954430"/>
            <a:ext cx="4203209" cy="830997"/>
          </a:xfrm>
          <a:prstGeom prst="rect">
            <a:avLst/>
          </a:prstGeom>
          <a:noFill/>
        </p:spPr>
        <p:txBody>
          <a:bodyPr wrap="square" rtlCol="0">
            <a:spAutoFit/>
          </a:bodyPr>
          <a:lstStyle/>
          <a:p>
            <a:pPr marL="285750" indent="-285750">
              <a:buFont typeface="Arial" panose="020B0604020202020204" pitchFamily="34" charset="0"/>
              <a:buChar char="•"/>
            </a:pPr>
            <a:r>
              <a:rPr lang="en-SG" sz="2000">
                <a:solidFill>
                  <a:schemeClr val="tx1">
                    <a:lumMod val="65000"/>
                    <a:lumOff val="35000"/>
                  </a:schemeClr>
                </a:solidFill>
              </a:rPr>
              <a:t>Four</a:t>
            </a:r>
            <a:r>
              <a:rPr lang="zh-CN" altLang="en-US" sz="2000">
                <a:solidFill>
                  <a:schemeClr val="tx1">
                    <a:lumMod val="65000"/>
                    <a:lumOff val="35000"/>
                  </a:schemeClr>
                </a:solidFill>
              </a:rPr>
              <a:t> </a:t>
            </a:r>
            <a:r>
              <a:rPr lang="en-SG" altLang="zh-CN" sz="2000">
                <a:solidFill>
                  <a:schemeClr val="tx1">
                    <a:lumMod val="65000"/>
                    <a:lumOff val="35000"/>
                  </a:schemeClr>
                </a:solidFill>
              </a:rPr>
              <a:t>popular</a:t>
            </a:r>
            <a:r>
              <a:rPr lang="zh-CN" altLang="en-US" sz="2000">
                <a:solidFill>
                  <a:schemeClr val="tx1">
                    <a:lumMod val="65000"/>
                    <a:lumOff val="35000"/>
                  </a:schemeClr>
                </a:solidFill>
              </a:rPr>
              <a:t> </a:t>
            </a:r>
            <a:r>
              <a:rPr lang="en-SG" altLang="zh-CN" sz="2000">
                <a:solidFill>
                  <a:schemeClr val="tx1">
                    <a:lumMod val="65000"/>
                    <a:lumOff val="35000"/>
                  </a:schemeClr>
                </a:solidFill>
              </a:rPr>
              <a:t>visualization</a:t>
            </a:r>
            <a:r>
              <a:rPr lang="zh-CN" altLang="en-US" sz="2000">
                <a:solidFill>
                  <a:schemeClr val="tx1">
                    <a:lumMod val="65000"/>
                    <a:lumOff val="35000"/>
                  </a:schemeClr>
                </a:solidFill>
              </a:rPr>
              <a:t> </a:t>
            </a:r>
            <a:r>
              <a:rPr lang="en-SG" altLang="zh-CN" sz="2000">
                <a:solidFill>
                  <a:schemeClr val="tx1">
                    <a:lumMod val="65000"/>
                    <a:lumOff val="35000"/>
                  </a:schemeClr>
                </a:solidFill>
              </a:rPr>
              <a:t>types</a:t>
            </a:r>
            <a:r>
              <a:rPr lang="en-SG" altLang="zh-CN" sz="2000" baseline="30000">
                <a:solidFill>
                  <a:schemeClr val="tx1">
                    <a:lumMod val="65000"/>
                    <a:lumOff val="35000"/>
                  </a:schemeClr>
                </a:solidFill>
              </a:rPr>
              <a:t>[3]</a:t>
            </a:r>
            <a:r>
              <a:rPr lang="en-SG" altLang="zh-CN" sz="2000">
                <a:solidFill>
                  <a:schemeClr val="tx1">
                    <a:lumMod val="65000"/>
                    <a:lumOff val="35000"/>
                  </a:schemeClr>
                </a:solidFill>
              </a:rPr>
              <a:t>:</a:t>
            </a:r>
            <a:br>
              <a:rPr lang="en-SG" altLang="zh-CN" sz="2000">
                <a:solidFill>
                  <a:schemeClr val="tx1">
                    <a:lumMod val="65000"/>
                    <a:lumOff val="35000"/>
                  </a:schemeClr>
                </a:solidFill>
              </a:rPr>
            </a:br>
            <a:r>
              <a:rPr lang="en-SG" altLang="zh-CN" sz="2800">
                <a:solidFill>
                  <a:schemeClr val="tx1">
                    <a:lumMod val="65000"/>
                    <a:lumOff val="35000"/>
                  </a:schemeClr>
                </a:solidFill>
              </a:rPr>
              <a:t>bar, pie, scatter, and line</a:t>
            </a:r>
            <a:endParaRPr lang="en-SG" sz="2000">
              <a:solidFill>
                <a:schemeClr val="tx1">
                  <a:lumMod val="65000"/>
                  <a:lumOff val="35000"/>
                </a:schemeClr>
              </a:solidFill>
            </a:endParaRPr>
          </a:p>
        </p:txBody>
      </p:sp>
      <p:sp>
        <p:nvSpPr>
          <p:cNvPr id="13" name="TextBox 12">
            <a:extLst>
              <a:ext uri="{FF2B5EF4-FFF2-40B4-BE49-F238E27FC236}">
                <a16:creationId xmlns:a16="http://schemas.microsoft.com/office/drawing/2014/main" id="{7854262E-789F-A292-652C-AA22269F65BE}"/>
              </a:ext>
            </a:extLst>
          </p:cNvPr>
          <p:cNvSpPr txBox="1"/>
          <p:nvPr/>
        </p:nvSpPr>
        <p:spPr>
          <a:xfrm>
            <a:off x="7062603" y="5875400"/>
            <a:ext cx="4996362" cy="507831"/>
          </a:xfrm>
          <a:prstGeom prst="rect">
            <a:avLst/>
          </a:prstGeom>
          <a:noFill/>
        </p:spPr>
        <p:txBody>
          <a:bodyPr wrap="square" rtlCol="0">
            <a:spAutoFit/>
          </a:bodyPr>
          <a:lstStyle/>
          <a:p>
            <a:r>
              <a:rPr lang="en-US" sz="900" i="1" dirty="0">
                <a:solidFill>
                  <a:srgbClr val="222222"/>
                </a:solidFill>
                <a:latin typeface="Arial" panose="020B0604020202020204" pitchFamily="34" charset="0"/>
              </a:rPr>
              <a:t>[4] Battle, Leilani, et </a:t>
            </a:r>
            <a:r>
              <a:rPr lang="en-US" sz="900" i="1" dirty="0">
                <a:solidFill>
                  <a:schemeClr val="tx1">
                    <a:lumMod val="65000"/>
                    <a:lumOff val="35000"/>
                  </a:schemeClr>
                </a:solidFill>
                <a:latin typeface="Arial" panose="020B0604020202020204" pitchFamily="34" charset="0"/>
              </a:rPr>
              <a:t>al</a:t>
            </a:r>
            <a:r>
              <a:rPr lang="en-US" sz="900" i="1" dirty="0">
                <a:solidFill>
                  <a:srgbClr val="222222"/>
                </a:solidFill>
                <a:latin typeface="Arial" panose="020B0604020202020204" pitchFamily="34" charset="0"/>
              </a:rPr>
              <a:t>. "Beagle: Automated extraction and interpretation of visualizations from the web." Proceedings of the 2018 CHI conference on human factors in computing systems. 2018.</a:t>
            </a:r>
            <a:endParaRPr lang="en-SG" sz="900" i="1" dirty="0">
              <a:solidFill>
                <a:srgbClr val="222222"/>
              </a:solidFill>
              <a:latin typeface="Arial" panose="020B0604020202020204" pitchFamily="34" charset="0"/>
            </a:endParaRPr>
          </a:p>
        </p:txBody>
      </p:sp>
    </p:spTree>
    <p:extLst>
      <p:ext uri="{BB962C8B-B14F-4D97-AF65-F5344CB8AC3E}">
        <p14:creationId xmlns:p14="http://schemas.microsoft.com/office/powerpoint/2010/main" val="1054177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9C699-A266-9332-918F-472084B477F6}"/>
              </a:ext>
            </a:extLst>
          </p:cNvPr>
          <p:cNvSpPr>
            <a:spLocks noGrp="1"/>
          </p:cNvSpPr>
          <p:nvPr>
            <p:ph type="title"/>
          </p:nvPr>
        </p:nvSpPr>
        <p:spPr/>
        <p:txBody>
          <a:bodyPr>
            <a:normAutofit/>
          </a:bodyPr>
          <a:lstStyle/>
          <a:p>
            <a:r>
              <a:rPr lang="en-SG" sz="4000" dirty="0"/>
              <a:t>Evaluation – User Study</a:t>
            </a:r>
          </a:p>
        </p:txBody>
      </p:sp>
      <p:sp>
        <p:nvSpPr>
          <p:cNvPr id="3" name="Content Placeholder 2">
            <a:extLst>
              <a:ext uri="{FF2B5EF4-FFF2-40B4-BE49-F238E27FC236}">
                <a16:creationId xmlns:a16="http://schemas.microsoft.com/office/drawing/2014/main" id="{537C455B-BFC7-CB37-0383-02CCE708EE9D}"/>
              </a:ext>
            </a:extLst>
          </p:cNvPr>
          <p:cNvSpPr>
            <a:spLocks noGrp="1"/>
          </p:cNvSpPr>
          <p:nvPr>
            <p:ph idx="1"/>
          </p:nvPr>
        </p:nvSpPr>
        <p:spPr>
          <a:xfrm>
            <a:off x="710609" y="2216825"/>
            <a:ext cx="10515600" cy="2774275"/>
          </a:xfrm>
        </p:spPr>
        <p:txBody>
          <a:bodyPr>
            <a:normAutofit/>
          </a:bodyPr>
          <a:lstStyle/>
          <a:p>
            <a:r>
              <a:rPr lang="en-SG" dirty="0"/>
              <a:t>According to the preliminary study result, we </a:t>
            </a:r>
            <a:r>
              <a:rPr lang="en-US" dirty="0"/>
              <a:t>selected the best combination of two factors and further conducted a user study.</a:t>
            </a:r>
          </a:p>
          <a:p>
            <a:pPr marL="0" indent="0">
              <a:buNone/>
            </a:pPr>
            <a:endParaRPr lang="en-US" dirty="0"/>
          </a:p>
          <a:p>
            <a:r>
              <a:rPr lang="en-US" dirty="0"/>
              <a:t>We recruited 18 participants to systematically assess the effectiveness of the method.</a:t>
            </a:r>
          </a:p>
        </p:txBody>
      </p:sp>
      <p:sp>
        <p:nvSpPr>
          <p:cNvPr id="4" name="Slide Number Placeholder 3">
            <a:extLst>
              <a:ext uri="{FF2B5EF4-FFF2-40B4-BE49-F238E27FC236}">
                <a16:creationId xmlns:a16="http://schemas.microsoft.com/office/drawing/2014/main" id="{A38C5926-4A69-72BF-7D4A-D3D47BE3E51D}"/>
              </a:ext>
            </a:extLst>
          </p:cNvPr>
          <p:cNvSpPr>
            <a:spLocks noGrp="1"/>
          </p:cNvSpPr>
          <p:nvPr>
            <p:ph type="sldNum" sz="quarter" idx="4"/>
          </p:nvPr>
        </p:nvSpPr>
        <p:spPr/>
        <p:txBody>
          <a:bodyPr/>
          <a:lstStyle/>
          <a:p>
            <a:fld id="{86F43AA9-BAD7-46FA-B2F4-C528A8411352}" type="slidenum">
              <a:rPr lang="de-CH" smtClean="0"/>
              <a:pPr/>
              <a:t>33</a:t>
            </a:fld>
            <a:endParaRPr lang="de-CH"/>
          </a:p>
        </p:txBody>
      </p:sp>
    </p:spTree>
    <p:extLst>
      <p:ext uri="{BB962C8B-B14F-4D97-AF65-F5344CB8AC3E}">
        <p14:creationId xmlns:p14="http://schemas.microsoft.com/office/powerpoint/2010/main" val="1900827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1178-3760-6CCE-8458-B20414567B62}"/>
              </a:ext>
            </a:extLst>
          </p:cNvPr>
          <p:cNvSpPr>
            <a:spLocks noGrp="1"/>
          </p:cNvSpPr>
          <p:nvPr>
            <p:ph type="title"/>
          </p:nvPr>
        </p:nvSpPr>
        <p:spPr/>
        <p:txBody>
          <a:bodyPr/>
          <a:lstStyle/>
          <a:p>
            <a:r>
              <a:rPr lang="en-SG" sz="4000" dirty="0"/>
              <a:t>Evaluation – User Study</a:t>
            </a:r>
            <a:endParaRPr lang="en-US" sz="4000" dirty="0"/>
          </a:p>
        </p:txBody>
      </p:sp>
      <p:sp>
        <p:nvSpPr>
          <p:cNvPr id="3" name="Content Placeholder 2">
            <a:extLst>
              <a:ext uri="{FF2B5EF4-FFF2-40B4-BE49-F238E27FC236}">
                <a16:creationId xmlns:a16="http://schemas.microsoft.com/office/drawing/2014/main" id="{0535FA63-33B9-1065-CA5D-D80F1B063C4C}"/>
              </a:ext>
            </a:extLst>
          </p:cNvPr>
          <p:cNvSpPr>
            <a:spLocks noGrp="1"/>
          </p:cNvSpPr>
          <p:nvPr>
            <p:ph idx="1"/>
          </p:nvPr>
        </p:nvSpPr>
        <p:spPr/>
        <p:txBody>
          <a:bodyPr/>
          <a:lstStyle/>
          <a:p>
            <a:pPr marL="0" indent="0">
              <a:buNone/>
            </a:pPr>
            <a:r>
              <a:rPr lang="en-US"/>
              <a:t>Baseline methods: </a:t>
            </a:r>
          </a:p>
          <a:p>
            <a:pPr algn="l">
              <a:buFont typeface="Wingdings" panose="05000000000000000000" pitchFamily="2" charset="2"/>
              <a:buChar char="Ø"/>
            </a:pPr>
            <a:r>
              <a:rPr lang="en-US" sz="2800">
                <a:latin typeface="CMSY9"/>
              </a:rPr>
              <a:t> </a:t>
            </a:r>
            <a:r>
              <a:rPr lang="en-US" sz="2800" b="1" i="0" u="none" strike="noStrike" baseline="0">
                <a:latin typeface="NimbusRomNo9L-Medi"/>
              </a:rPr>
              <a:t>Original Visualization</a:t>
            </a:r>
            <a:r>
              <a:rPr lang="en-US" sz="2800" b="0" i="0" u="none" strike="noStrike" baseline="0">
                <a:latin typeface="NimbusRomNo9L-Medi"/>
              </a:rPr>
              <a:t>: </a:t>
            </a:r>
            <a:r>
              <a:rPr lang="en-US" sz="2800" b="0" i="0" u="none" strike="noStrike" baseline="0">
                <a:latin typeface="NimbusRomNo9L-Regu"/>
              </a:rPr>
              <a:t>the original visualization is not processed </a:t>
            </a:r>
            <a:r>
              <a:rPr lang="en-SG" sz="2800" b="0" i="0" u="none" strike="noStrike" baseline="0">
                <a:latin typeface="NimbusRomNo9L-Regu"/>
              </a:rPr>
              <a:t>by our approach.</a:t>
            </a:r>
          </a:p>
          <a:p>
            <a:pPr algn="l">
              <a:buFont typeface="Wingdings" panose="05000000000000000000" pitchFamily="2" charset="2"/>
              <a:buChar char="Ø"/>
            </a:pPr>
            <a:r>
              <a:rPr lang="en-US" sz="2800">
                <a:latin typeface="CMSY9"/>
              </a:rPr>
              <a:t> </a:t>
            </a:r>
            <a:r>
              <a:rPr lang="en-US" sz="2800" b="1" i="0" u="none" strike="noStrike" baseline="0">
                <a:latin typeface="NimbusRomNo9L-Medi"/>
              </a:rPr>
              <a:t>Coarse-grained Visualization</a:t>
            </a:r>
            <a:r>
              <a:rPr lang="en-US" sz="2800" b="0" i="0" u="none" strike="noStrike" baseline="0">
                <a:latin typeface="NimbusRomNo9L-Medi"/>
              </a:rPr>
              <a:t>: </a:t>
            </a:r>
            <a:r>
              <a:rPr lang="en-US" sz="2800" b="0" i="0" u="none" strike="noStrike" baseline="0">
                <a:latin typeface="NimbusRomNo9L-Regu"/>
              </a:rPr>
              <a:t>the visualization is processed by only the coarse-grained masking scheme in our method.</a:t>
            </a:r>
          </a:p>
          <a:p>
            <a:pPr algn="l">
              <a:buFont typeface="Wingdings" panose="05000000000000000000" pitchFamily="2" charset="2"/>
              <a:buChar char="Ø"/>
            </a:pPr>
            <a:endParaRPr lang="en-US" sz="2800" b="0" i="0" u="none" strike="noStrike" baseline="0">
              <a:latin typeface="NimbusRomNo9L-Regu"/>
            </a:endParaRPr>
          </a:p>
          <a:p>
            <a:pPr marL="0" indent="0">
              <a:buNone/>
            </a:pPr>
            <a:r>
              <a:rPr lang="en-US" b="1"/>
              <a:t>Our method:</a:t>
            </a:r>
          </a:p>
          <a:p>
            <a:pPr>
              <a:buFont typeface="Wingdings" panose="05000000000000000000" pitchFamily="2" charset="2"/>
              <a:buChar char="Ø"/>
            </a:pPr>
            <a:r>
              <a:rPr lang="en-US"/>
              <a:t> The visualization is processed by both the coarse-grained and fine-grained masking scheme.</a:t>
            </a:r>
          </a:p>
          <a:p>
            <a:endParaRPr lang="en-US"/>
          </a:p>
        </p:txBody>
      </p:sp>
      <p:sp>
        <p:nvSpPr>
          <p:cNvPr id="4" name="Slide Number Placeholder 3">
            <a:extLst>
              <a:ext uri="{FF2B5EF4-FFF2-40B4-BE49-F238E27FC236}">
                <a16:creationId xmlns:a16="http://schemas.microsoft.com/office/drawing/2014/main" id="{0B74BEA9-F500-853A-BB8A-7B98343DABC4}"/>
              </a:ext>
            </a:extLst>
          </p:cNvPr>
          <p:cNvSpPr>
            <a:spLocks noGrp="1"/>
          </p:cNvSpPr>
          <p:nvPr>
            <p:ph type="sldNum" sz="quarter" idx="4"/>
          </p:nvPr>
        </p:nvSpPr>
        <p:spPr/>
        <p:txBody>
          <a:bodyPr/>
          <a:lstStyle/>
          <a:p>
            <a:fld id="{86F43AA9-BAD7-46FA-B2F4-C528A8411352}" type="slidenum">
              <a:rPr lang="de-CH" smtClean="0"/>
              <a:pPr/>
              <a:t>34</a:t>
            </a:fld>
            <a:endParaRPr lang="de-CH"/>
          </a:p>
        </p:txBody>
      </p:sp>
    </p:spTree>
    <p:extLst>
      <p:ext uri="{BB962C8B-B14F-4D97-AF65-F5344CB8AC3E}">
        <p14:creationId xmlns:p14="http://schemas.microsoft.com/office/powerpoint/2010/main" val="2811611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57CE1BB-1FA8-1B0C-A42D-57AFA629DA9C}"/>
              </a:ext>
            </a:extLst>
          </p:cNvPr>
          <p:cNvPicPr>
            <a:picLocks noChangeAspect="1"/>
          </p:cNvPicPr>
          <p:nvPr/>
        </p:nvPicPr>
        <p:blipFill>
          <a:blip r:embed="rId3"/>
          <a:stretch>
            <a:fillRect/>
          </a:stretch>
        </p:blipFill>
        <p:spPr>
          <a:xfrm>
            <a:off x="2594019" y="2605636"/>
            <a:ext cx="4343326" cy="3736136"/>
          </a:xfrm>
          <a:prstGeom prst="rect">
            <a:avLst/>
          </a:prstGeom>
        </p:spPr>
      </p:pic>
      <p:sp>
        <p:nvSpPr>
          <p:cNvPr id="2" name="Title 1">
            <a:extLst>
              <a:ext uri="{FF2B5EF4-FFF2-40B4-BE49-F238E27FC236}">
                <a16:creationId xmlns:a16="http://schemas.microsoft.com/office/drawing/2014/main" id="{7DFF0BBB-149C-8469-C66E-2695E95C7383}"/>
              </a:ext>
            </a:extLst>
          </p:cNvPr>
          <p:cNvSpPr>
            <a:spLocks noGrp="1"/>
          </p:cNvSpPr>
          <p:nvPr>
            <p:ph type="title"/>
          </p:nvPr>
        </p:nvSpPr>
        <p:spPr/>
        <p:txBody>
          <a:bodyPr/>
          <a:lstStyle/>
          <a:p>
            <a:r>
              <a:rPr lang="en-SG" sz="4000" dirty="0"/>
              <a:t>Evaluation – User Study</a:t>
            </a:r>
            <a:endParaRPr lang="en-US" sz="4000" dirty="0"/>
          </a:p>
        </p:txBody>
      </p:sp>
      <p:sp>
        <p:nvSpPr>
          <p:cNvPr id="3" name="Content Placeholder 2">
            <a:extLst>
              <a:ext uri="{FF2B5EF4-FFF2-40B4-BE49-F238E27FC236}">
                <a16:creationId xmlns:a16="http://schemas.microsoft.com/office/drawing/2014/main" id="{0D0B0AA6-9A9D-EE21-B2A8-73CD2A64599A}"/>
              </a:ext>
            </a:extLst>
          </p:cNvPr>
          <p:cNvSpPr>
            <a:spLocks noGrp="1"/>
          </p:cNvSpPr>
          <p:nvPr>
            <p:ph idx="1"/>
          </p:nvPr>
        </p:nvSpPr>
        <p:spPr>
          <a:xfrm>
            <a:off x="838200" y="1639481"/>
            <a:ext cx="10515600" cy="4550182"/>
          </a:xfrm>
        </p:spPr>
        <p:txBody>
          <a:bodyPr/>
          <a:lstStyle/>
          <a:p>
            <a:pPr marL="0" indent="0">
              <a:buNone/>
            </a:pPr>
            <a:r>
              <a:rPr lang="en-US" dirty="0"/>
              <a:t>We conducted a within-subject study where the participants viewed the test visualization at three different distances: </a:t>
            </a:r>
            <a:r>
              <a:rPr lang="en-US" dirty="0">
                <a:solidFill>
                  <a:schemeClr val="accent6"/>
                </a:solidFill>
              </a:rPr>
              <a:t>30cm</a:t>
            </a:r>
            <a:r>
              <a:rPr lang="en-US" dirty="0"/>
              <a:t>, </a:t>
            </a:r>
            <a:r>
              <a:rPr lang="en-US" dirty="0">
                <a:solidFill>
                  <a:schemeClr val="accent2"/>
                </a:solidFill>
              </a:rPr>
              <a:t>60 cm </a:t>
            </a:r>
            <a:r>
              <a:rPr lang="en-US" dirty="0"/>
              <a:t>and </a:t>
            </a:r>
            <a:r>
              <a:rPr lang="en-US" dirty="0">
                <a:solidFill>
                  <a:srgbClr val="C00000"/>
                </a:solidFill>
              </a:rPr>
              <a:t>90 cm</a:t>
            </a:r>
            <a:r>
              <a:rPr lang="en-US" dirty="0">
                <a:solidFill>
                  <a:schemeClr val="tx1"/>
                </a:solidFill>
              </a:rPr>
              <a:t>.</a:t>
            </a:r>
          </a:p>
        </p:txBody>
      </p:sp>
      <p:sp>
        <p:nvSpPr>
          <p:cNvPr id="4" name="Slide Number Placeholder 3">
            <a:extLst>
              <a:ext uri="{FF2B5EF4-FFF2-40B4-BE49-F238E27FC236}">
                <a16:creationId xmlns:a16="http://schemas.microsoft.com/office/drawing/2014/main" id="{9561CA72-E0FA-D8B1-9C7D-40E978EDC361}"/>
              </a:ext>
            </a:extLst>
          </p:cNvPr>
          <p:cNvSpPr>
            <a:spLocks noGrp="1"/>
          </p:cNvSpPr>
          <p:nvPr>
            <p:ph type="sldNum" sz="quarter" idx="4"/>
          </p:nvPr>
        </p:nvSpPr>
        <p:spPr/>
        <p:txBody>
          <a:bodyPr/>
          <a:lstStyle/>
          <a:p>
            <a:fld id="{86F43AA9-BAD7-46FA-B2F4-C528A8411352}" type="slidenum">
              <a:rPr lang="de-CH" smtClean="0"/>
              <a:pPr/>
              <a:t>35</a:t>
            </a:fld>
            <a:endParaRPr lang="de-CH"/>
          </a:p>
        </p:txBody>
      </p:sp>
      <p:cxnSp>
        <p:nvCxnSpPr>
          <p:cNvPr id="12" name="Straight Arrow Connector 11">
            <a:extLst>
              <a:ext uri="{FF2B5EF4-FFF2-40B4-BE49-F238E27FC236}">
                <a16:creationId xmlns:a16="http://schemas.microsoft.com/office/drawing/2014/main" id="{61945ADA-A29C-AF90-F82D-F6B870FD0A95}"/>
              </a:ext>
            </a:extLst>
          </p:cNvPr>
          <p:cNvCxnSpPr>
            <a:cxnSpLocks/>
          </p:cNvCxnSpPr>
          <p:nvPr/>
        </p:nvCxnSpPr>
        <p:spPr>
          <a:xfrm>
            <a:off x="4354082" y="4449233"/>
            <a:ext cx="126478" cy="503767"/>
          </a:xfrm>
          <a:prstGeom prst="straightConnector1">
            <a:avLst/>
          </a:prstGeom>
          <a:ln w="19050">
            <a:solidFill>
              <a:srgbClr val="70AD47"/>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134616B1-8748-966B-73D4-8EEC84332462}"/>
              </a:ext>
            </a:extLst>
          </p:cNvPr>
          <p:cNvCxnSpPr>
            <a:cxnSpLocks/>
          </p:cNvCxnSpPr>
          <p:nvPr/>
        </p:nvCxnSpPr>
        <p:spPr>
          <a:xfrm flipH="1">
            <a:off x="4644639" y="4175760"/>
            <a:ext cx="613161" cy="777240"/>
          </a:xfrm>
          <a:prstGeom prst="straightConnector1">
            <a:avLst/>
          </a:prstGeom>
          <a:ln w="19050">
            <a:solidFill>
              <a:srgbClr val="C00000"/>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289CABF1-7B9C-8186-FEB0-4590317B2DBC}"/>
              </a:ext>
            </a:extLst>
          </p:cNvPr>
          <p:cNvCxnSpPr>
            <a:cxnSpLocks/>
          </p:cNvCxnSpPr>
          <p:nvPr/>
        </p:nvCxnSpPr>
        <p:spPr>
          <a:xfrm flipH="1">
            <a:off x="4577080" y="3273039"/>
            <a:ext cx="67559" cy="1679961"/>
          </a:xfrm>
          <a:prstGeom prst="straightConnector1">
            <a:avLst/>
          </a:prstGeom>
          <a:ln w="19050">
            <a:solidFill>
              <a:srgbClr val="ED7D31"/>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1C3D4AB3-7D9B-783E-E106-7FAE1D0CB7EC}"/>
              </a:ext>
            </a:extLst>
          </p:cNvPr>
          <p:cNvSpPr txBox="1"/>
          <p:nvPr/>
        </p:nvSpPr>
        <p:spPr>
          <a:xfrm>
            <a:off x="4121867" y="4079901"/>
            <a:ext cx="418704" cy="369332"/>
          </a:xfrm>
          <a:prstGeom prst="rect">
            <a:avLst/>
          </a:prstGeom>
          <a:noFill/>
        </p:spPr>
        <p:txBody>
          <a:bodyPr wrap="none" rtlCol="0">
            <a:spAutoFit/>
          </a:bodyPr>
          <a:lstStyle/>
          <a:p>
            <a:r>
              <a:rPr lang="en-SG" b="1" dirty="0">
                <a:solidFill>
                  <a:schemeClr val="accent6"/>
                </a:solidFill>
              </a:rPr>
              <a:t>30</a:t>
            </a:r>
          </a:p>
        </p:txBody>
      </p:sp>
      <p:sp>
        <p:nvSpPr>
          <p:cNvPr id="30" name="TextBox 29">
            <a:extLst>
              <a:ext uri="{FF2B5EF4-FFF2-40B4-BE49-F238E27FC236}">
                <a16:creationId xmlns:a16="http://schemas.microsoft.com/office/drawing/2014/main" id="{6C05D5B2-1D04-A32F-4C41-8CD73DDD074A}"/>
              </a:ext>
            </a:extLst>
          </p:cNvPr>
          <p:cNvSpPr txBox="1"/>
          <p:nvPr/>
        </p:nvSpPr>
        <p:spPr>
          <a:xfrm>
            <a:off x="5020145" y="3963649"/>
            <a:ext cx="418704" cy="369332"/>
          </a:xfrm>
          <a:prstGeom prst="rect">
            <a:avLst/>
          </a:prstGeom>
          <a:noFill/>
        </p:spPr>
        <p:txBody>
          <a:bodyPr wrap="none" rtlCol="0">
            <a:spAutoFit/>
          </a:bodyPr>
          <a:lstStyle/>
          <a:p>
            <a:r>
              <a:rPr lang="en-SG" b="1" dirty="0">
                <a:solidFill>
                  <a:srgbClr val="C00000"/>
                </a:solidFill>
              </a:rPr>
              <a:t>60</a:t>
            </a:r>
          </a:p>
        </p:txBody>
      </p:sp>
      <p:sp>
        <p:nvSpPr>
          <p:cNvPr id="31" name="TextBox 30">
            <a:extLst>
              <a:ext uri="{FF2B5EF4-FFF2-40B4-BE49-F238E27FC236}">
                <a16:creationId xmlns:a16="http://schemas.microsoft.com/office/drawing/2014/main" id="{5C665711-706F-3249-0421-6C02EF1739E1}"/>
              </a:ext>
            </a:extLst>
          </p:cNvPr>
          <p:cNvSpPr txBox="1"/>
          <p:nvPr/>
        </p:nvSpPr>
        <p:spPr>
          <a:xfrm>
            <a:off x="4414908" y="3030139"/>
            <a:ext cx="418704" cy="369332"/>
          </a:xfrm>
          <a:prstGeom prst="rect">
            <a:avLst/>
          </a:prstGeom>
          <a:noFill/>
        </p:spPr>
        <p:txBody>
          <a:bodyPr wrap="none" rtlCol="0">
            <a:spAutoFit/>
          </a:bodyPr>
          <a:lstStyle/>
          <a:p>
            <a:r>
              <a:rPr lang="en-SG" b="1" dirty="0">
                <a:solidFill>
                  <a:srgbClr val="ED7D31"/>
                </a:solidFill>
              </a:rPr>
              <a:t>90</a:t>
            </a:r>
          </a:p>
        </p:txBody>
      </p:sp>
    </p:spTree>
    <p:extLst>
      <p:ext uri="{BB962C8B-B14F-4D97-AF65-F5344CB8AC3E}">
        <p14:creationId xmlns:p14="http://schemas.microsoft.com/office/powerpoint/2010/main" val="4113515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7D6F-9137-CD09-DD6F-570CA07B3562}"/>
              </a:ext>
            </a:extLst>
          </p:cNvPr>
          <p:cNvSpPr>
            <a:spLocks noGrp="1"/>
          </p:cNvSpPr>
          <p:nvPr>
            <p:ph type="title"/>
          </p:nvPr>
        </p:nvSpPr>
        <p:spPr/>
        <p:txBody>
          <a:bodyPr/>
          <a:lstStyle/>
          <a:p>
            <a:r>
              <a:rPr lang="en-SG" sz="4000" dirty="0"/>
              <a:t>Evaluation – User Study</a:t>
            </a:r>
            <a:endParaRPr lang="en-US" sz="4000" dirty="0"/>
          </a:p>
        </p:txBody>
      </p:sp>
      <p:sp>
        <p:nvSpPr>
          <p:cNvPr id="3" name="Content Placeholder 2">
            <a:extLst>
              <a:ext uri="{FF2B5EF4-FFF2-40B4-BE49-F238E27FC236}">
                <a16:creationId xmlns:a16="http://schemas.microsoft.com/office/drawing/2014/main" id="{0FB958B3-7D96-330D-B246-84548DA459A4}"/>
              </a:ext>
            </a:extLst>
          </p:cNvPr>
          <p:cNvSpPr>
            <a:spLocks noGrp="1"/>
          </p:cNvSpPr>
          <p:nvPr>
            <p:ph idx="1"/>
          </p:nvPr>
        </p:nvSpPr>
        <p:spPr/>
        <p:txBody>
          <a:bodyPr/>
          <a:lstStyle/>
          <a:p>
            <a:r>
              <a:rPr lang="en-US" dirty="0"/>
              <a:t>Visualization is composed of text, axes and visual marks</a:t>
            </a:r>
            <a:r>
              <a:rPr lang="en-US" baseline="30000" dirty="0"/>
              <a:t>[5]</a:t>
            </a:r>
            <a:r>
              <a:rPr lang="en-US" dirty="0"/>
              <a:t>. </a:t>
            </a:r>
          </a:p>
          <a:p>
            <a:endParaRPr lang="en-US" dirty="0"/>
          </a:p>
          <a:p>
            <a:r>
              <a:rPr lang="en-US" dirty="0"/>
              <a:t>Therefore, there are two tasks for rating: </a:t>
            </a:r>
            <a:r>
              <a:rPr lang="en-US" dirty="0">
                <a:solidFill>
                  <a:srgbClr val="C00000"/>
                </a:solidFill>
              </a:rPr>
              <a:t>visual mark visibility</a:t>
            </a:r>
            <a:r>
              <a:rPr lang="en-US" dirty="0"/>
              <a:t> rating and </a:t>
            </a:r>
            <a:r>
              <a:rPr lang="en-US" dirty="0">
                <a:solidFill>
                  <a:srgbClr val="C00000"/>
                </a:solidFill>
              </a:rPr>
              <a:t>text readability </a:t>
            </a:r>
            <a:r>
              <a:rPr lang="en-US" dirty="0"/>
              <a:t>rating.</a:t>
            </a:r>
          </a:p>
          <a:p>
            <a:endParaRPr lang="en-US" dirty="0"/>
          </a:p>
          <a:p>
            <a:r>
              <a:rPr lang="en-US" dirty="0"/>
              <a:t>We utilize the same rating criteria the same as the preliminary study.</a:t>
            </a:r>
          </a:p>
        </p:txBody>
      </p:sp>
      <p:sp>
        <p:nvSpPr>
          <p:cNvPr id="4" name="Slide Number Placeholder 3">
            <a:extLst>
              <a:ext uri="{FF2B5EF4-FFF2-40B4-BE49-F238E27FC236}">
                <a16:creationId xmlns:a16="http://schemas.microsoft.com/office/drawing/2014/main" id="{2A5290FF-800C-8CC0-4FB0-688D79AA50C2}"/>
              </a:ext>
            </a:extLst>
          </p:cNvPr>
          <p:cNvSpPr>
            <a:spLocks noGrp="1"/>
          </p:cNvSpPr>
          <p:nvPr>
            <p:ph type="sldNum" sz="quarter" idx="4"/>
          </p:nvPr>
        </p:nvSpPr>
        <p:spPr/>
        <p:txBody>
          <a:bodyPr/>
          <a:lstStyle/>
          <a:p>
            <a:fld id="{86F43AA9-BAD7-46FA-B2F4-C528A8411352}" type="slidenum">
              <a:rPr lang="de-CH" smtClean="0"/>
              <a:pPr/>
              <a:t>36</a:t>
            </a:fld>
            <a:endParaRPr lang="de-CH"/>
          </a:p>
        </p:txBody>
      </p:sp>
      <p:sp>
        <p:nvSpPr>
          <p:cNvPr id="5" name="TextBox 4">
            <a:extLst>
              <a:ext uri="{FF2B5EF4-FFF2-40B4-BE49-F238E27FC236}">
                <a16:creationId xmlns:a16="http://schemas.microsoft.com/office/drawing/2014/main" id="{F2F85D67-CCA5-C855-85A8-ABC0DBEB8AA0}"/>
              </a:ext>
            </a:extLst>
          </p:cNvPr>
          <p:cNvSpPr txBox="1"/>
          <p:nvPr/>
        </p:nvSpPr>
        <p:spPr>
          <a:xfrm>
            <a:off x="627321" y="6176963"/>
            <a:ext cx="9314121" cy="230832"/>
          </a:xfrm>
          <a:prstGeom prst="rect">
            <a:avLst/>
          </a:prstGeom>
          <a:noFill/>
        </p:spPr>
        <p:txBody>
          <a:bodyPr wrap="square" rtlCol="0">
            <a:spAutoFit/>
          </a:bodyPr>
          <a:lstStyle/>
          <a:p>
            <a:r>
              <a:rPr lang="en-US" sz="900" i="1" dirty="0">
                <a:solidFill>
                  <a:srgbClr val="222222"/>
                </a:solidFill>
                <a:latin typeface="Arial" panose="020B0604020202020204" pitchFamily="34" charset="0"/>
              </a:rPr>
              <a:t>[5] Poco, Jorge, and Jeffrey Heer. "Reverse‐engineering visualizations: Recovering visual encodings from chart images." Computer graphics forum. Vol. 36. No. 3. 2017.</a:t>
            </a:r>
          </a:p>
        </p:txBody>
      </p:sp>
    </p:spTree>
    <p:extLst>
      <p:ext uri="{BB962C8B-B14F-4D97-AF65-F5344CB8AC3E}">
        <p14:creationId xmlns:p14="http://schemas.microsoft.com/office/powerpoint/2010/main" val="1473317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82EE-EC9F-27FD-29B3-C0D5E08C142B}"/>
              </a:ext>
            </a:extLst>
          </p:cNvPr>
          <p:cNvSpPr>
            <a:spLocks noGrp="1"/>
          </p:cNvSpPr>
          <p:nvPr>
            <p:ph type="title"/>
          </p:nvPr>
        </p:nvSpPr>
        <p:spPr/>
        <p:txBody>
          <a:bodyPr>
            <a:normAutofit/>
          </a:bodyPr>
          <a:lstStyle/>
          <a:p>
            <a:r>
              <a:rPr lang="en-SG" sz="4000" dirty="0"/>
              <a:t>Evaluation – User Study</a:t>
            </a:r>
          </a:p>
        </p:txBody>
      </p:sp>
      <p:sp>
        <p:nvSpPr>
          <p:cNvPr id="4" name="Slide Number Placeholder 3">
            <a:extLst>
              <a:ext uri="{FF2B5EF4-FFF2-40B4-BE49-F238E27FC236}">
                <a16:creationId xmlns:a16="http://schemas.microsoft.com/office/drawing/2014/main" id="{210E477C-071F-5BF5-CA34-F67E72566441}"/>
              </a:ext>
            </a:extLst>
          </p:cNvPr>
          <p:cNvSpPr>
            <a:spLocks noGrp="1"/>
          </p:cNvSpPr>
          <p:nvPr>
            <p:ph type="sldNum" sz="quarter" idx="4"/>
          </p:nvPr>
        </p:nvSpPr>
        <p:spPr/>
        <p:txBody>
          <a:bodyPr/>
          <a:lstStyle/>
          <a:p>
            <a:fld id="{86F43AA9-BAD7-46FA-B2F4-C528A8411352}" type="slidenum">
              <a:rPr lang="de-CH" smtClean="0"/>
              <a:pPr/>
              <a:t>37</a:t>
            </a:fld>
            <a:endParaRPr lang="de-CH"/>
          </a:p>
        </p:txBody>
      </p:sp>
      <p:pic>
        <p:nvPicPr>
          <p:cNvPr id="8" name="Graphic 7">
            <a:extLst>
              <a:ext uri="{FF2B5EF4-FFF2-40B4-BE49-F238E27FC236}">
                <a16:creationId xmlns:a16="http://schemas.microsoft.com/office/drawing/2014/main" id="{C6A22D9B-3893-346B-ACE5-30ACF19AF4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649" y="2183673"/>
            <a:ext cx="3975931" cy="3975931"/>
          </a:xfrm>
          <a:prstGeom prst="rect">
            <a:avLst/>
          </a:prstGeom>
        </p:spPr>
      </p:pic>
      <p:pic>
        <p:nvPicPr>
          <p:cNvPr id="10" name="Graphic 9">
            <a:extLst>
              <a:ext uri="{FF2B5EF4-FFF2-40B4-BE49-F238E27FC236}">
                <a16:creationId xmlns:a16="http://schemas.microsoft.com/office/drawing/2014/main" id="{A6E978A4-E3A3-7AAE-DE1E-E6E20CE92CB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88279" y="2183673"/>
            <a:ext cx="3975931" cy="3975931"/>
          </a:xfrm>
          <a:prstGeom prst="rect">
            <a:avLst/>
          </a:prstGeom>
        </p:spPr>
      </p:pic>
      <p:pic>
        <p:nvPicPr>
          <p:cNvPr id="12" name="Graphic 11">
            <a:extLst>
              <a:ext uri="{FF2B5EF4-FFF2-40B4-BE49-F238E27FC236}">
                <a16:creationId xmlns:a16="http://schemas.microsoft.com/office/drawing/2014/main" id="{80EB889E-A730-3B0F-1563-A67F4B01B7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90192" y="1916205"/>
            <a:ext cx="5647508" cy="331154"/>
          </a:xfrm>
          <a:prstGeom prst="rect">
            <a:avLst/>
          </a:prstGeom>
        </p:spPr>
      </p:pic>
      <p:sp>
        <p:nvSpPr>
          <p:cNvPr id="13" name="TextBox 12">
            <a:extLst>
              <a:ext uri="{FF2B5EF4-FFF2-40B4-BE49-F238E27FC236}">
                <a16:creationId xmlns:a16="http://schemas.microsoft.com/office/drawing/2014/main" id="{E534FA02-229F-D8F4-A770-EEE122102DA2}"/>
              </a:ext>
            </a:extLst>
          </p:cNvPr>
          <p:cNvSpPr txBox="1"/>
          <p:nvPr/>
        </p:nvSpPr>
        <p:spPr>
          <a:xfrm>
            <a:off x="9130937" y="2838985"/>
            <a:ext cx="2305414" cy="1938992"/>
          </a:xfrm>
          <a:prstGeom prst="rect">
            <a:avLst/>
          </a:prstGeom>
          <a:noFill/>
        </p:spPr>
        <p:txBody>
          <a:bodyPr wrap="square" rtlCol="0">
            <a:spAutoFit/>
          </a:bodyPr>
          <a:lstStyle/>
          <a:p>
            <a:r>
              <a:rPr lang="en-SG" sz="2400" dirty="0">
                <a:solidFill>
                  <a:schemeClr val="tx1">
                    <a:lumMod val="65000"/>
                    <a:lumOff val="35000"/>
                  </a:schemeClr>
                </a:solidFill>
              </a:rPr>
              <a:t>Our method can achieve </a:t>
            </a:r>
            <a:r>
              <a:rPr lang="en-SG" sz="2400" dirty="0">
                <a:solidFill>
                  <a:srgbClr val="C00000"/>
                </a:solidFill>
              </a:rPr>
              <a:t>good privacy protection </a:t>
            </a:r>
            <a:r>
              <a:rPr lang="en-SG" sz="2400" dirty="0">
                <a:solidFill>
                  <a:schemeClr val="tx1">
                    <a:lumMod val="65000"/>
                    <a:lumOff val="35000"/>
                  </a:schemeClr>
                </a:solidFill>
              </a:rPr>
              <a:t>at a </a:t>
            </a:r>
            <a:r>
              <a:rPr lang="en-SG" sz="2400" dirty="0">
                <a:solidFill>
                  <a:srgbClr val="C00000"/>
                </a:solidFill>
              </a:rPr>
              <a:t>far distance</a:t>
            </a:r>
          </a:p>
        </p:txBody>
      </p:sp>
      <p:pic>
        <p:nvPicPr>
          <p:cNvPr id="11" name="Graphic 10">
            <a:extLst>
              <a:ext uri="{FF2B5EF4-FFF2-40B4-BE49-F238E27FC236}">
                <a16:creationId xmlns:a16="http://schemas.microsoft.com/office/drawing/2014/main" id="{F05DFD8B-0EB5-F703-88EE-588491ECA81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80154" y="1839160"/>
            <a:ext cx="2021851" cy="485244"/>
          </a:xfrm>
          <a:prstGeom prst="rect">
            <a:avLst/>
          </a:prstGeom>
        </p:spPr>
      </p:pic>
    </p:spTree>
    <p:extLst>
      <p:ext uri="{BB962C8B-B14F-4D97-AF65-F5344CB8AC3E}">
        <p14:creationId xmlns:p14="http://schemas.microsoft.com/office/powerpoint/2010/main" val="231533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D015ED96-81A0-4F24-47AD-D32B481C51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2200" y="2295310"/>
            <a:ext cx="4454019" cy="4454019"/>
          </a:xfrm>
          <a:prstGeom prst="rect">
            <a:avLst/>
          </a:prstGeom>
        </p:spPr>
      </p:pic>
      <p:pic>
        <p:nvPicPr>
          <p:cNvPr id="19" name="Graphic 18">
            <a:extLst>
              <a:ext uri="{FF2B5EF4-FFF2-40B4-BE49-F238E27FC236}">
                <a16:creationId xmlns:a16="http://schemas.microsoft.com/office/drawing/2014/main" id="{59D47EF2-CEA5-2DF3-AEE1-14B2C55FB4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365" y="2251290"/>
            <a:ext cx="4454019" cy="4454019"/>
          </a:xfrm>
          <a:prstGeom prst="rect">
            <a:avLst/>
          </a:prstGeom>
        </p:spPr>
      </p:pic>
      <p:sp>
        <p:nvSpPr>
          <p:cNvPr id="2" name="Title 1">
            <a:extLst>
              <a:ext uri="{FF2B5EF4-FFF2-40B4-BE49-F238E27FC236}">
                <a16:creationId xmlns:a16="http://schemas.microsoft.com/office/drawing/2014/main" id="{FEBC82EE-EC9F-27FD-29B3-C0D5E08C142B}"/>
              </a:ext>
            </a:extLst>
          </p:cNvPr>
          <p:cNvSpPr>
            <a:spLocks noGrp="1"/>
          </p:cNvSpPr>
          <p:nvPr>
            <p:ph type="title"/>
          </p:nvPr>
        </p:nvSpPr>
        <p:spPr/>
        <p:txBody>
          <a:bodyPr>
            <a:normAutofit/>
          </a:bodyPr>
          <a:lstStyle/>
          <a:p>
            <a:r>
              <a:rPr lang="en-SG" sz="4000" dirty="0"/>
              <a:t>Evaluation – User Study</a:t>
            </a:r>
          </a:p>
        </p:txBody>
      </p:sp>
      <p:sp>
        <p:nvSpPr>
          <p:cNvPr id="4" name="Slide Number Placeholder 3">
            <a:extLst>
              <a:ext uri="{FF2B5EF4-FFF2-40B4-BE49-F238E27FC236}">
                <a16:creationId xmlns:a16="http://schemas.microsoft.com/office/drawing/2014/main" id="{210E477C-071F-5BF5-CA34-F67E72566441}"/>
              </a:ext>
            </a:extLst>
          </p:cNvPr>
          <p:cNvSpPr>
            <a:spLocks noGrp="1"/>
          </p:cNvSpPr>
          <p:nvPr>
            <p:ph type="sldNum" sz="quarter" idx="4"/>
          </p:nvPr>
        </p:nvSpPr>
        <p:spPr/>
        <p:txBody>
          <a:bodyPr/>
          <a:lstStyle/>
          <a:p>
            <a:fld id="{86F43AA9-BAD7-46FA-B2F4-C528A8411352}" type="slidenum">
              <a:rPr lang="de-CH" smtClean="0"/>
              <a:pPr/>
              <a:t>38</a:t>
            </a:fld>
            <a:endParaRPr lang="de-CH"/>
          </a:p>
        </p:txBody>
      </p:sp>
      <p:pic>
        <p:nvPicPr>
          <p:cNvPr id="16" name="Graphic 15">
            <a:extLst>
              <a:ext uri="{FF2B5EF4-FFF2-40B4-BE49-F238E27FC236}">
                <a16:creationId xmlns:a16="http://schemas.microsoft.com/office/drawing/2014/main" id="{C8AF3281-1526-8824-95BD-2B83DA8D16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00275" y="1963490"/>
            <a:ext cx="6175375" cy="331820"/>
          </a:xfrm>
          <a:prstGeom prst="rect">
            <a:avLst/>
          </a:prstGeom>
        </p:spPr>
      </p:pic>
      <p:sp>
        <p:nvSpPr>
          <p:cNvPr id="17" name="TextBox 16">
            <a:extLst>
              <a:ext uri="{FF2B5EF4-FFF2-40B4-BE49-F238E27FC236}">
                <a16:creationId xmlns:a16="http://schemas.microsoft.com/office/drawing/2014/main" id="{87B03376-BAE9-AC8D-9B59-834A293DBC78}"/>
              </a:ext>
            </a:extLst>
          </p:cNvPr>
          <p:cNvSpPr txBox="1"/>
          <p:nvPr/>
        </p:nvSpPr>
        <p:spPr>
          <a:xfrm>
            <a:off x="9474824" y="3015678"/>
            <a:ext cx="2094876" cy="2308324"/>
          </a:xfrm>
          <a:prstGeom prst="rect">
            <a:avLst/>
          </a:prstGeom>
          <a:noFill/>
        </p:spPr>
        <p:txBody>
          <a:bodyPr wrap="square" rtlCol="0">
            <a:spAutoFit/>
          </a:bodyPr>
          <a:lstStyle/>
          <a:p>
            <a:r>
              <a:rPr lang="en-SG" sz="2400" dirty="0">
                <a:solidFill>
                  <a:schemeClr val="tx1">
                    <a:lumMod val="65000"/>
                    <a:lumOff val="35000"/>
                  </a:schemeClr>
                </a:solidFill>
              </a:rPr>
              <a:t>Our fine-grained method can achieve </a:t>
            </a:r>
            <a:r>
              <a:rPr lang="en-SG" sz="2400" dirty="0">
                <a:solidFill>
                  <a:srgbClr val="C00000"/>
                </a:solidFill>
              </a:rPr>
              <a:t>better visibility</a:t>
            </a:r>
            <a:r>
              <a:rPr lang="en-SG" sz="2400" dirty="0">
                <a:solidFill>
                  <a:schemeClr val="tx1">
                    <a:lumMod val="65000"/>
                    <a:lumOff val="35000"/>
                  </a:schemeClr>
                </a:solidFill>
              </a:rPr>
              <a:t> at a close distance</a:t>
            </a:r>
          </a:p>
        </p:txBody>
      </p:sp>
      <p:pic>
        <p:nvPicPr>
          <p:cNvPr id="5" name="Graphic 4">
            <a:extLst>
              <a:ext uri="{FF2B5EF4-FFF2-40B4-BE49-F238E27FC236}">
                <a16:creationId xmlns:a16="http://schemas.microsoft.com/office/drawing/2014/main" id="{02E3A728-EEA1-217F-D430-C9E00A9D74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65775" y="1899116"/>
            <a:ext cx="2021851" cy="485244"/>
          </a:xfrm>
          <a:prstGeom prst="rect">
            <a:avLst/>
          </a:prstGeom>
        </p:spPr>
      </p:pic>
    </p:spTree>
    <p:extLst>
      <p:ext uri="{BB962C8B-B14F-4D97-AF65-F5344CB8AC3E}">
        <p14:creationId xmlns:p14="http://schemas.microsoft.com/office/powerpoint/2010/main" val="1841501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00">
        <p159:morph option="byObject"/>
      </p:transition>
    </mc:Choice>
    <mc:Fallback xmlns="">
      <p:transition spd="slow" advTm="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8DB4-D7F1-CB12-378D-42997EF24BEC}"/>
              </a:ext>
            </a:extLst>
          </p:cNvPr>
          <p:cNvSpPr>
            <a:spLocks noGrp="1"/>
          </p:cNvSpPr>
          <p:nvPr>
            <p:ph type="title"/>
          </p:nvPr>
        </p:nvSpPr>
        <p:spPr/>
        <p:txBody>
          <a:bodyPr/>
          <a:lstStyle/>
          <a:p>
            <a:r>
              <a:rPr lang="en-SG" sz="4000" dirty="0"/>
              <a:t>Evaluation – User Study</a:t>
            </a:r>
            <a:endParaRPr lang="en-US" sz="4000" dirty="0"/>
          </a:p>
        </p:txBody>
      </p:sp>
      <p:sp>
        <p:nvSpPr>
          <p:cNvPr id="4" name="Slide Number Placeholder 3">
            <a:extLst>
              <a:ext uri="{FF2B5EF4-FFF2-40B4-BE49-F238E27FC236}">
                <a16:creationId xmlns:a16="http://schemas.microsoft.com/office/drawing/2014/main" id="{44871425-6599-8F92-D062-D03074735F44}"/>
              </a:ext>
            </a:extLst>
          </p:cNvPr>
          <p:cNvSpPr>
            <a:spLocks noGrp="1"/>
          </p:cNvSpPr>
          <p:nvPr>
            <p:ph type="sldNum" sz="quarter" idx="4"/>
          </p:nvPr>
        </p:nvSpPr>
        <p:spPr/>
        <p:txBody>
          <a:bodyPr/>
          <a:lstStyle/>
          <a:p>
            <a:fld id="{86F43AA9-BAD7-46FA-B2F4-C528A8411352}" type="slidenum">
              <a:rPr lang="de-CH" smtClean="0"/>
              <a:pPr/>
              <a:t>39</a:t>
            </a:fld>
            <a:endParaRPr lang="de-CH"/>
          </a:p>
        </p:txBody>
      </p:sp>
      <p:pic>
        <p:nvPicPr>
          <p:cNvPr id="5" name="Graphic 4">
            <a:extLst>
              <a:ext uri="{FF2B5EF4-FFF2-40B4-BE49-F238E27FC236}">
                <a16:creationId xmlns:a16="http://schemas.microsoft.com/office/drawing/2014/main" id="{642A5884-62A0-AFAD-6ED9-C761549F3C5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1025" y="1761211"/>
            <a:ext cx="6318250" cy="375202"/>
          </a:xfrm>
          <a:prstGeom prst="rect">
            <a:avLst/>
          </a:prstGeom>
        </p:spPr>
      </p:pic>
      <p:pic>
        <p:nvPicPr>
          <p:cNvPr id="10" name="Graphic 9">
            <a:extLst>
              <a:ext uri="{FF2B5EF4-FFF2-40B4-BE49-F238E27FC236}">
                <a16:creationId xmlns:a16="http://schemas.microsoft.com/office/drawing/2014/main" id="{EB9E266E-B7DD-FB68-25E4-8A1BC9EDAD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6550" y="2136413"/>
            <a:ext cx="4470400" cy="4470400"/>
          </a:xfrm>
          <a:prstGeom prst="rect">
            <a:avLst/>
          </a:prstGeom>
        </p:spPr>
      </p:pic>
      <p:sp>
        <p:nvSpPr>
          <p:cNvPr id="15" name="TextBox 14">
            <a:extLst>
              <a:ext uri="{FF2B5EF4-FFF2-40B4-BE49-F238E27FC236}">
                <a16:creationId xmlns:a16="http://schemas.microsoft.com/office/drawing/2014/main" id="{12D3A7E1-EAC7-75C4-E9EA-267223BE9EBD}"/>
              </a:ext>
            </a:extLst>
          </p:cNvPr>
          <p:cNvSpPr txBox="1"/>
          <p:nvPr/>
        </p:nvSpPr>
        <p:spPr>
          <a:xfrm>
            <a:off x="9474824" y="3015678"/>
            <a:ext cx="2129572" cy="1938992"/>
          </a:xfrm>
          <a:prstGeom prst="rect">
            <a:avLst/>
          </a:prstGeom>
          <a:noFill/>
        </p:spPr>
        <p:txBody>
          <a:bodyPr wrap="square" rtlCol="0">
            <a:spAutoFit/>
          </a:bodyPr>
          <a:lstStyle/>
          <a:p>
            <a:r>
              <a:rPr lang="en-SG" sz="2000" dirty="0">
                <a:solidFill>
                  <a:schemeClr val="tx1">
                    <a:lumMod val="65000"/>
                    <a:lumOff val="35000"/>
                  </a:schemeClr>
                </a:solidFill>
              </a:rPr>
              <a:t>Our fine-grained method can achieve </a:t>
            </a:r>
            <a:r>
              <a:rPr lang="en-SG" sz="2000" dirty="0">
                <a:solidFill>
                  <a:srgbClr val="C00000"/>
                </a:solidFill>
              </a:rPr>
              <a:t>better privacy protection </a:t>
            </a:r>
            <a:r>
              <a:rPr lang="en-SG" sz="2000" dirty="0">
                <a:solidFill>
                  <a:schemeClr val="tx1">
                    <a:lumMod val="65000"/>
                    <a:lumOff val="35000"/>
                  </a:schemeClr>
                </a:solidFill>
              </a:rPr>
              <a:t>at a </a:t>
            </a:r>
            <a:r>
              <a:rPr lang="en-SG" sz="2000" dirty="0">
                <a:solidFill>
                  <a:srgbClr val="C00000"/>
                </a:solidFill>
              </a:rPr>
              <a:t>farther distance</a:t>
            </a:r>
          </a:p>
        </p:txBody>
      </p:sp>
      <p:pic>
        <p:nvPicPr>
          <p:cNvPr id="17" name="Graphic 16">
            <a:extLst>
              <a:ext uri="{FF2B5EF4-FFF2-40B4-BE49-F238E27FC236}">
                <a16:creationId xmlns:a16="http://schemas.microsoft.com/office/drawing/2014/main" id="{73788FA8-0140-780F-494B-A76E31099C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6950" y="2136413"/>
            <a:ext cx="4533900" cy="4533900"/>
          </a:xfrm>
          <a:prstGeom prst="rect">
            <a:avLst/>
          </a:prstGeom>
        </p:spPr>
      </p:pic>
      <p:pic>
        <p:nvPicPr>
          <p:cNvPr id="7" name="Graphic 6">
            <a:extLst>
              <a:ext uri="{FF2B5EF4-FFF2-40B4-BE49-F238E27FC236}">
                <a16:creationId xmlns:a16="http://schemas.microsoft.com/office/drawing/2014/main" id="{615092C3-3B23-F03C-D288-2FA7160182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01641" y="1708550"/>
            <a:ext cx="2021851" cy="485244"/>
          </a:xfrm>
          <a:prstGeom prst="rect">
            <a:avLst/>
          </a:prstGeom>
        </p:spPr>
      </p:pic>
    </p:spTree>
    <p:extLst>
      <p:ext uri="{BB962C8B-B14F-4D97-AF65-F5344CB8AC3E}">
        <p14:creationId xmlns:p14="http://schemas.microsoft.com/office/powerpoint/2010/main" val="2170093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2DE2B-86F8-D08F-8409-DC4A6531EB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B31127-F4D6-54AB-E9B7-4B81397C78B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45D4F73-20FE-F30E-EA1A-1E50D96E5125}"/>
              </a:ext>
            </a:extLst>
          </p:cNvPr>
          <p:cNvSpPr>
            <a:spLocks noGrp="1"/>
          </p:cNvSpPr>
          <p:nvPr>
            <p:ph type="sldNum" sz="quarter" idx="4"/>
          </p:nvPr>
        </p:nvSpPr>
        <p:spPr/>
        <p:txBody>
          <a:bodyPr/>
          <a:lstStyle/>
          <a:p>
            <a:fld id="{86F43AA9-BAD7-46FA-B2F4-C528A8411352}" type="slidenum">
              <a:rPr lang="de-CH" smtClean="0"/>
              <a:pPr/>
              <a:t>4</a:t>
            </a:fld>
            <a:endParaRPr lang="de-CH"/>
          </a:p>
        </p:txBody>
      </p:sp>
      <p:pic>
        <p:nvPicPr>
          <p:cNvPr id="5" name="Picture 4" descr="A close up of a device&#10;&#10;Description automatically generated with low confidence">
            <a:extLst>
              <a:ext uri="{FF2B5EF4-FFF2-40B4-BE49-F238E27FC236}">
                <a16:creationId xmlns:a16="http://schemas.microsoft.com/office/drawing/2014/main" id="{4D1968DC-37A0-B98F-729B-056C01B1057F}"/>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11787" y="857250"/>
            <a:ext cx="6858000" cy="5143500"/>
          </a:xfrm>
          <a:prstGeom prst="rect">
            <a:avLst/>
          </a:prstGeom>
        </p:spPr>
      </p:pic>
      <p:pic>
        <p:nvPicPr>
          <p:cNvPr id="6" name="Picture 5" descr="A cell phone on a stand&#10;&#10;Description automatically generated with low confidence">
            <a:extLst>
              <a:ext uri="{FF2B5EF4-FFF2-40B4-BE49-F238E27FC236}">
                <a16:creationId xmlns:a16="http://schemas.microsoft.com/office/drawing/2014/main" id="{37A1BC52-53F9-7795-7C88-A714726E05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21" t="28395" r="21666" b="28395"/>
          <a:stretch/>
        </p:blipFill>
        <p:spPr>
          <a:xfrm rot="5400000">
            <a:off x="4896862" y="1226871"/>
            <a:ext cx="6871281" cy="4390981"/>
          </a:xfrm>
          <a:prstGeom prst="rect">
            <a:avLst/>
          </a:prstGeom>
        </p:spPr>
      </p:pic>
      <p:sp>
        <p:nvSpPr>
          <p:cNvPr id="7" name="TextBox 6">
            <a:extLst>
              <a:ext uri="{FF2B5EF4-FFF2-40B4-BE49-F238E27FC236}">
                <a16:creationId xmlns:a16="http://schemas.microsoft.com/office/drawing/2014/main" id="{B9ED96B7-B0F9-B5B3-C064-89AE4A176E6F}"/>
              </a:ext>
            </a:extLst>
          </p:cNvPr>
          <p:cNvSpPr txBox="1"/>
          <p:nvPr/>
        </p:nvSpPr>
        <p:spPr>
          <a:xfrm>
            <a:off x="1423447" y="601828"/>
            <a:ext cx="3770722" cy="461665"/>
          </a:xfrm>
          <a:prstGeom prst="rect">
            <a:avLst/>
          </a:prstGeom>
          <a:noFill/>
        </p:spPr>
        <p:txBody>
          <a:bodyPr wrap="square" rtlCol="0">
            <a:spAutoFit/>
          </a:bodyPr>
          <a:lstStyle/>
          <a:p>
            <a:r>
              <a:rPr lang="en-US" sz="2400" b="1" dirty="0">
                <a:solidFill>
                  <a:schemeClr val="bg1"/>
                </a:solidFill>
              </a:rPr>
              <a:t>Close Viewing  Distance</a:t>
            </a:r>
          </a:p>
        </p:txBody>
      </p:sp>
      <p:sp>
        <p:nvSpPr>
          <p:cNvPr id="8" name="TextBox 7">
            <a:extLst>
              <a:ext uri="{FF2B5EF4-FFF2-40B4-BE49-F238E27FC236}">
                <a16:creationId xmlns:a16="http://schemas.microsoft.com/office/drawing/2014/main" id="{CC1E2D12-C587-4EE3-E357-A72E74ADB4CA}"/>
              </a:ext>
            </a:extLst>
          </p:cNvPr>
          <p:cNvSpPr txBox="1"/>
          <p:nvPr/>
        </p:nvSpPr>
        <p:spPr>
          <a:xfrm>
            <a:off x="7170174" y="601827"/>
            <a:ext cx="3770722" cy="461665"/>
          </a:xfrm>
          <a:prstGeom prst="rect">
            <a:avLst/>
          </a:prstGeom>
          <a:noFill/>
        </p:spPr>
        <p:txBody>
          <a:bodyPr wrap="square" rtlCol="0">
            <a:spAutoFit/>
          </a:bodyPr>
          <a:lstStyle/>
          <a:p>
            <a:r>
              <a:rPr lang="en-US" sz="2400" b="1" dirty="0">
                <a:solidFill>
                  <a:schemeClr val="bg1"/>
                </a:solidFill>
              </a:rPr>
              <a:t>Far Viewing  Distance</a:t>
            </a:r>
          </a:p>
        </p:txBody>
      </p:sp>
    </p:spTree>
    <p:extLst>
      <p:ext uri="{BB962C8B-B14F-4D97-AF65-F5344CB8AC3E}">
        <p14:creationId xmlns:p14="http://schemas.microsoft.com/office/powerpoint/2010/main" val="16051096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A698-9C81-A0E1-06B2-4F5546D96256}"/>
              </a:ext>
            </a:extLst>
          </p:cNvPr>
          <p:cNvSpPr>
            <a:spLocks noGrp="1"/>
          </p:cNvSpPr>
          <p:nvPr>
            <p:ph type="title"/>
          </p:nvPr>
        </p:nvSpPr>
        <p:spPr/>
        <p:txBody>
          <a:bodyPr>
            <a:normAutofit/>
          </a:bodyPr>
          <a:lstStyle/>
          <a:p>
            <a:r>
              <a:rPr lang="en-SG" sz="4000" dirty="0"/>
              <a:t>Take-away Message &amp; QA</a:t>
            </a:r>
          </a:p>
        </p:txBody>
      </p:sp>
      <p:sp>
        <p:nvSpPr>
          <p:cNvPr id="3" name="Content Placeholder 2">
            <a:extLst>
              <a:ext uri="{FF2B5EF4-FFF2-40B4-BE49-F238E27FC236}">
                <a16:creationId xmlns:a16="http://schemas.microsoft.com/office/drawing/2014/main" id="{05BB99C6-081F-E6AA-9CC1-5F109A7AF062}"/>
              </a:ext>
            </a:extLst>
          </p:cNvPr>
          <p:cNvSpPr>
            <a:spLocks noGrp="1"/>
          </p:cNvSpPr>
          <p:nvPr>
            <p:ph idx="1"/>
          </p:nvPr>
        </p:nvSpPr>
        <p:spPr>
          <a:xfrm>
            <a:off x="616132" y="1320800"/>
            <a:ext cx="10572750" cy="3111500"/>
          </a:xfrm>
        </p:spPr>
        <p:txBody>
          <a:bodyPr>
            <a:normAutofit/>
          </a:bodyPr>
          <a:lstStyle/>
          <a:p>
            <a:endParaRPr lang="en-US" dirty="0"/>
          </a:p>
          <a:p>
            <a:r>
              <a:rPr lang="en-US" dirty="0"/>
              <a:t>Our method enables humans to </a:t>
            </a:r>
            <a:r>
              <a:rPr lang="en-US" dirty="0">
                <a:solidFill>
                  <a:srgbClr val="C00000"/>
                </a:solidFill>
              </a:rPr>
              <a:t>see visualization </a:t>
            </a:r>
            <a:r>
              <a:rPr lang="en-US" dirty="0"/>
              <a:t>at a </a:t>
            </a:r>
            <a:r>
              <a:rPr lang="en-US" dirty="0">
                <a:solidFill>
                  <a:srgbClr val="C00000"/>
                </a:solidFill>
              </a:rPr>
              <a:t>close distance</a:t>
            </a:r>
            <a:r>
              <a:rPr lang="en-US" dirty="0"/>
              <a:t> but </a:t>
            </a:r>
            <a:r>
              <a:rPr lang="en-US" dirty="0">
                <a:solidFill>
                  <a:srgbClr val="C00000"/>
                </a:solidFill>
              </a:rPr>
              <a:t>hardly see </a:t>
            </a:r>
            <a:r>
              <a:rPr lang="en-US" dirty="0"/>
              <a:t>it at a </a:t>
            </a:r>
            <a:r>
              <a:rPr lang="en-US" dirty="0">
                <a:solidFill>
                  <a:srgbClr val="C00000"/>
                </a:solidFill>
              </a:rPr>
              <a:t>far distance</a:t>
            </a:r>
          </a:p>
          <a:p>
            <a:endParaRPr lang="en-US" dirty="0">
              <a:solidFill>
                <a:srgbClr val="C00000"/>
              </a:solidFill>
            </a:endParaRPr>
          </a:p>
          <a:p>
            <a:r>
              <a:rPr lang="en-US" dirty="0"/>
              <a:t>To this end, we utilize both the </a:t>
            </a:r>
            <a:r>
              <a:rPr lang="en-US" dirty="0">
                <a:solidFill>
                  <a:srgbClr val="C00000"/>
                </a:solidFill>
              </a:rPr>
              <a:t>human vision system </a:t>
            </a:r>
            <a:r>
              <a:rPr lang="en-US" dirty="0"/>
              <a:t>and </a:t>
            </a:r>
            <a:r>
              <a:rPr lang="en-US" dirty="0">
                <a:solidFill>
                  <a:srgbClr val="C00000"/>
                </a:solidFill>
              </a:rPr>
              <a:t>visualization</a:t>
            </a:r>
            <a:r>
              <a:rPr lang="en-US" dirty="0"/>
              <a:t> properties</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387237C-18CD-C097-EBB5-B60C61728D8D}"/>
              </a:ext>
            </a:extLst>
          </p:cNvPr>
          <p:cNvSpPr>
            <a:spLocks noGrp="1"/>
          </p:cNvSpPr>
          <p:nvPr>
            <p:ph type="sldNum" sz="quarter" idx="4"/>
          </p:nvPr>
        </p:nvSpPr>
        <p:spPr/>
        <p:txBody>
          <a:bodyPr/>
          <a:lstStyle/>
          <a:p>
            <a:fld id="{86F43AA9-BAD7-46FA-B2F4-C528A8411352}" type="slidenum">
              <a:rPr lang="de-CH" smtClean="0"/>
              <a:pPr/>
              <a:t>40</a:t>
            </a:fld>
            <a:endParaRPr lang="de-CH"/>
          </a:p>
        </p:txBody>
      </p:sp>
      <p:sp>
        <p:nvSpPr>
          <p:cNvPr id="7" name="TextBox 6">
            <a:extLst>
              <a:ext uri="{FF2B5EF4-FFF2-40B4-BE49-F238E27FC236}">
                <a16:creationId xmlns:a16="http://schemas.microsoft.com/office/drawing/2014/main" id="{85298D38-6955-4CD0-D60C-4E5D8BF16294}"/>
              </a:ext>
            </a:extLst>
          </p:cNvPr>
          <p:cNvSpPr txBox="1"/>
          <p:nvPr/>
        </p:nvSpPr>
        <p:spPr>
          <a:xfrm>
            <a:off x="7324155" y="5804980"/>
            <a:ext cx="3379451" cy="369332"/>
          </a:xfrm>
          <a:prstGeom prst="rect">
            <a:avLst/>
          </a:prstGeom>
          <a:noFill/>
        </p:spPr>
        <p:txBody>
          <a:bodyPr wrap="none" rtlCol="0">
            <a:spAutoFit/>
          </a:bodyPr>
          <a:lstStyle/>
          <a:p>
            <a:r>
              <a:rPr lang="en-US" altLang="zh-CN" dirty="0"/>
              <a:t>Shzhang.2021@phdcs.smu.edu.sg</a:t>
            </a:r>
            <a:endParaRPr lang="en-SG" dirty="0"/>
          </a:p>
        </p:txBody>
      </p:sp>
      <p:pic>
        <p:nvPicPr>
          <p:cNvPr id="38" name="Picture 37" descr="A picture containing cartoon, sketch, art, illustration&#10;&#10;Description automatically generated">
            <a:extLst>
              <a:ext uri="{FF2B5EF4-FFF2-40B4-BE49-F238E27FC236}">
                <a16:creationId xmlns:a16="http://schemas.microsoft.com/office/drawing/2014/main" id="{2917F345-D842-4658-4568-5E86EECAA6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32" y="4432300"/>
            <a:ext cx="6222847" cy="2211920"/>
          </a:xfrm>
          <a:prstGeom prst="rect">
            <a:avLst/>
          </a:prstGeom>
        </p:spPr>
      </p:pic>
      <p:pic>
        <p:nvPicPr>
          <p:cNvPr id="39" name="Graphic 38">
            <a:extLst>
              <a:ext uri="{FF2B5EF4-FFF2-40B4-BE49-F238E27FC236}">
                <a16:creationId xmlns:a16="http://schemas.microsoft.com/office/drawing/2014/main" id="{8648CD9A-8C2E-D7A0-AF3A-75829D0FFC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5446" y="4463136"/>
            <a:ext cx="1285608" cy="1285608"/>
          </a:xfrm>
          <a:prstGeom prst="rect">
            <a:avLst/>
          </a:prstGeom>
        </p:spPr>
      </p:pic>
    </p:spTree>
    <p:extLst>
      <p:ext uri="{BB962C8B-B14F-4D97-AF65-F5344CB8AC3E}">
        <p14:creationId xmlns:p14="http://schemas.microsoft.com/office/powerpoint/2010/main" val="4000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a:xfrm>
            <a:off x="8363483" y="5633569"/>
            <a:ext cx="2990316" cy="708203"/>
          </a:xfrm>
        </p:spPr>
        <p:txBody>
          <a:bodyPr>
            <a:normAutofit fontScale="85000" lnSpcReduction="10000"/>
          </a:bodyPr>
          <a:lstStyle/>
          <a:p>
            <a:pPr marL="0" indent="0">
              <a:buNone/>
            </a:pPr>
            <a:r>
              <a:rPr lang="en-US" sz="4400" b="1" i="1">
                <a:solidFill>
                  <a:schemeClr val="tx1"/>
                </a:solidFill>
                <a:latin typeface="Arial" panose="020B0604020202020204" pitchFamily="34" charset="0"/>
                <a:cs typeface="Arial" panose="020B0604020202020204" pitchFamily="34" charset="0"/>
              </a:rPr>
              <a:t>Background</a:t>
            </a:r>
            <a:endParaRPr lang="en-US" b="1" i="1">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
          </p:nvPr>
        </p:nvSpPr>
        <p:spPr/>
        <p:txBody>
          <a:bodyPr/>
          <a:lstStyle/>
          <a:p>
            <a:fld id="{86F43AA9-BAD7-46FA-B2F4-C528A8411352}" type="slidenum">
              <a:rPr lang="de-CH" smtClean="0"/>
              <a:pPr/>
              <a:t>5</a:t>
            </a:fld>
            <a:endParaRPr lang="de-CH"/>
          </a:p>
        </p:txBody>
      </p:sp>
    </p:spTree>
    <p:extLst>
      <p:ext uri="{BB962C8B-B14F-4D97-AF65-F5344CB8AC3E}">
        <p14:creationId xmlns:p14="http://schemas.microsoft.com/office/powerpoint/2010/main" val="2016204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F99CE-4350-1497-027B-D0F949F856FB}"/>
              </a:ext>
            </a:extLst>
          </p:cNvPr>
          <p:cNvSpPr>
            <a:spLocks noGrp="1"/>
          </p:cNvSpPr>
          <p:nvPr>
            <p:ph type="title"/>
          </p:nvPr>
        </p:nvSpPr>
        <p:spPr/>
        <p:txBody>
          <a:bodyPr>
            <a:normAutofit/>
          </a:bodyPr>
          <a:lstStyle/>
          <a:p>
            <a:r>
              <a:rPr lang="en-SG" sz="4000" dirty="0"/>
              <a:t>Mobile Data Visualization</a:t>
            </a:r>
          </a:p>
        </p:txBody>
      </p:sp>
      <p:sp>
        <p:nvSpPr>
          <p:cNvPr id="4" name="Slide Number Placeholder 3">
            <a:extLst>
              <a:ext uri="{FF2B5EF4-FFF2-40B4-BE49-F238E27FC236}">
                <a16:creationId xmlns:a16="http://schemas.microsoft.com/office/drawing/2014/main" id="{7756ADE1-0200-DD5B-FDEC-97798EA054A7}"/>
              </a:ext>
            </a:extLst>
          </p:cNvPr>
          <p:cNvSpPr>
            <a:spLocks noGrp="1"/>
          </p:cNvSpPr>
          <p:nvPr>
            <p:ph type="sldNum" sz="quarter" idx="4"/>
          </p:nvPr>
        </p:nvSpPr>
        <p:spPr/>
        <p:txBody>
          <a:bodyPr/>
          <a:lstStyle/>
          <a:p>
            <a:fld id="{86F43AA9-BAD7-46FA-B2F4-C528A8411352}" type="slidenum">
              <a:rPr lang="de-CH" smtClean="0"/>
              <a:pPr/>
              <a:t>6</a:t>
            </a:fld>
            <a:endParaRPr lang="de-CH"/>
          </a:p>
        </p:txBody>
      </p:sp>
      <p:pic>
        <p:nvPicPr>
          <p:cNvPr id="12" name="Picture 11">
            <a:extLst>
              <a:ext uri="{FF2B5EF4-FFF2-40B4-BE49-F238E27FC236}">
                <a16:creationId xmlns:a16="http://schemas.microsoft.com/office/drawing/2014/main" id="{9E9FCD33-1C76-BBB1-39C0-4A43CB8D7822}"/>
              </a:ext>
            </a:extLst>
          </p:cNvPr>
          <p:cNvPicPr>
            <a:picLocks noChangeAspect="1"/>
          </p:cNvPicPr>
          <p:nvPr/>
        </p:nvPicPr>
        <p:blipFill>
          <a:blip r:embed="rId3"/>
          <a:stretch>
            <a:fillRect/>
          </a:stretch>
        </p:blipFill>
        <p:spPr>
          <a:xfrm>
            <a:off x="1437320" y="1602143"/>
            <a:ext cx="1899246" cy="37908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AutoShape 2" descr="Weight Diary - Apps on Google Play">
            <a:extLst>
              <a:ext uri="{FF2B5EF4-FFF2-40B4-BE49-F238E27FC236}">
                <a16:creationId xmlns:a16="http://schemas.microsoft.com/office/drawing/2014/main" id="{87073C38-B43A-FC74-5E41-1ED53F0CE6C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pic>
        <p:nvPicPr>
          <p:cNvPr id="10" name="Picture 9">
            <a:extLst>
              <a:ext uri="{FF2B5EF4-FFF2-40B4-BE49-F238E27FC236}">
                <a16:creationId xmlns:a16="http://schemas.microsoft.com/office/drawing/2014/main" id="{6831897A-E8CE-A2DE-7DC0-C5143B47CC67}"/>
              </a:ext>
            </a:extLst>
          </p:cNvPr>
          <p:cNvPicPr>
            <a:picLocks noChangeAspect="1"/>
          </p:cNvPicPr>
          <p:nvPr/>
        </p:nvPicPr>
        <p:blipFill>
          <a:blip r:embed="rId4"/>
          <a:stretch>
            <a:fillRect/>
          </a:stretch>
        </p:blipFill>
        <p:spPr>
          <a:xfrm>
            <a:off x="7686149" y="1602143"/>
            <a:ext cx="2550128" cy="39575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16">
            <a:extLst>
              <a:ext uri="{FF2B5EF4-FFF2-40B4-BE49-F238E27FC236}">
                <a16:creationId xmlns:a16="http://schemas.microsoft.com/office/drawing/2014/main" id="{9C5FAB61-8D52-D11D-617D-94247927BB2D}"/>
              </a:ext>
            </a:extLst>
          </p:cNvPr>
          <p:cNvPicPr>
            <a:picLocks noChangeAspect="1"/>
          </p:cNvPicPr>
          <p:nvPr/>
        </p:nvPicPr>
        <p:blipFill>
          <a:blip r:embed="rId5"/>
          <a:stretch>
            <a:fillRect/>
          </a:stretch>
        </p:blipFill>
        <p:spPr>
          <a:xfrm>
            <a:off x="4505852" y="1636562"/>
            <a:ext cx="1935236" cy="3964664"/>
          </a:xfrm>
          <a:prstGeom prst="rect">
            <a:avLst/>
          </a:prstGeom>
        </p:spPr>
      </p:pic>
    </p:spTree>
    <p:extLst>
      <p:ext uri="{BB962C8B-B14F-4D97-AF65-F5344CB8AC3E}">
        <p14:creationId xmlns:p14="http://schemas.microsoft.com/office/powerpoint/2010/main" val="1610747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F833-5E37-A143-50BF-507659818053}"/>
              </a:ext>
            </a:extLst>
          </p:cNvPr>
          <p:cNvSpPr>
            <a:spLocks noGrp="1"/>
          </p:cNvSpPr>
          <p:nvPr>
            <p:ph type="title"/>
          </p:nvPr>
        </p:nvSpPr>
        <p:spPr/>
        <p:txBody>
          <a:bodyPr>
            <a:normAutofit/>
          </a:bodyPr>
          <a:lstStyle/>
          <a:p>
            <a:r>
              <a:rPr lang="en-SG" sz="4000" dirty="0"/>
              <a:t>Shoulder-Surfing Attacks</a:t>
            </a:r>
          </a:p>
        </p:txBody>
      </p:sp>
      <p:sp>
        <p:nvSpPr>
          <p:cNvPr id="4" name="Slide Number Placeholder 3">
            <a:extLst>
              <a:ext uri="{FF2B5EF4-FFF2-40B4-BE49-F238E27FC236}">
                <a16:creationId xmlns:a16="http://schemas.microsoft.com/office/drawing/2014/main" id="{37E80953-58E2-CEEA-8B1B-8BDDEF88852C}"/>
              </a:ext>
            </a:extLst>
          </p:cNvPr>
          <p:cNvSpPr>
            <a:spLocks noGrp="1"/>
          </p:cNvSpPr>
          <p:nvPr>
            <p:ph type="sldNum" sz="quarter" idx="4"/>
          </p:nvPr>
        </p:nvSpPr>
        <p:spPr/>
        <p:txBody>
          <a:bodyPr/>
          <a:lstStyle/>
          <a:p>
            <a:fld id="{86F43AA9-BAD7-46FA-B2F4-C528A8411352}" type="slidenum">
              <a:rPr lang="de-CH" smtClean="0"/>
              <a:pPr/>
              <a:t>7</a:t>
            </a:fld>
            <a:endParaRPr lang="de-CH"/>
          </a:p>
        </p:txBody>
      </p:sp>
      <p:pic>
        <p:nvPicPr>
          <p:cNvPr id="6" name="Picture 6">
            <a:extLst>
              <a:ext uri="{FF2B5EF4-FFF2-40B4-BE49-F238E27FC236}">
                <a16:creationId xmlns:a16="http://schemas.microsoft.com/office/drawing/2014/main" id="{9C3F4A90-84DC-8370-925D-51010458A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57" r="2894" b="2"/>
          <a:stretch/>
        </p:blipFill>
        <p:spPr bwMode="auto">
          <a:xfrm>
            <a:off x="220935" y="1472198"/>
            <a:ext cx="2885716" cy="2885716"/>
          </a:xfrm>
          <a:custGeom>
            <a:avLst/>
            <a:gdLst/>
            <a:ahLst/>
            <a:cxnLst/>
            <a:rect l="l" t="t" r="r" b="b"/>
            <a:pathLst>
              <a:path w="2885716" h="2885716">
                <a:moveTo>
                  <a:pt x="1442858" y="0"/>
                </a:moveTo>
                <a:cubicBezTo>
                  <a:pt x="2239726" y="0"/>
                  <a:pt x="2885716" y="645990"/>
                  <a:pt x="2885716" y="1442858"/>
                </a:cubicBezTo>
                <a:cubicBezTo>
                  <a:pt x="2885716" y="2239726"/>
                  <a:pt x="2239726" y="2885716"/>
                  <a:pt x="1442858" y="2885716"/>
                </a:cubicBezTo>
                <a:cubicBezTo>
                  <a:pt x="645990" y="2885716"/>
                  <a:pt x="0" y="2239726"/>
                  <a:pt x="0" y="1442858"/>
                </a:cubicBezTo>
                <a:cubicBezTo>
                  <a:pt x="0" y="645990"/>
                  <a:pt x="645990" y="0"/>
                  <a:pt x="1442858"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1D0365E-72BC-1B71-E64F-3B7E7349BD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88" r="23553" b="-3"/>
          <a:stretch/>
        </p:blipFill>
        <p:spPr bwMode="auto">
          <a:xfrm>
            <a:off x="7658839" y="1371610"/>
            <a:ext cx="3347663" cy="2986304"/>
          </a:xfrm>
          <a:custGeom>
            <a:avLst/>
            <a:gdLst/>
            <a:ahLst/>
            <a:cxnLst/>
            <a:rect l="l" t="t" r="r" b="b"/>
            <a:pathLst>
              <a:path w="3347663" h="2986314">
                <a:moveTo>
                  <a:pt x="458203" y="0"/>
                </a:moveTo>
                <a:lnTo>
                  <a:pt x="3126555" y="0"/>
                </a:lnTo>
                <a:lnTo>
                  <a:pt x="3175466" y="53815"/>
                </a:lnTo>
                <a:cubicBezTo>
                  <a:pt x="3239389" y="131273"/>
                  <a:pt x="3296932" y="214191"/>
                  <a:pt x="3347288" y="301766"/>
                </a:cubicBezTo>
                <a:lnTo>
                  <a:pt x="3347663" y="302487"/>
                </a:lnTo>
                <a:lnTo>
                  <a:pt x="3347663" y="2082469"/>
                </a:lnTo>
                <a:lnTo>
                  <a:pt x="3278648" y="2196072"/>
                </a:lnTo>
                <a:cubicBezTo>
                  <a:pt x="2956544" y="2672847"/>
                  <a:pt x="2411068" y="2986314"/>
                  <a:pt x="1792379" y="2986314"/>
                </a:cubicBezTo>
                <a:cubicBezTo>
                  <a:pt x="802475" y="2986314"/>
                  <a:pt x="0" y="2183839"/>
                  <a:pt x="0" y="1193935"/>
                </a:cubicBezTo>
                <a:cubicBezTo>
                  <a:pt x="0" y="760853"/>
                  <a:pt x="153599" y="363644"/>
                  <a:pt x="409292" y="53815"/>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2" descr="What Is Shoulder Surfing?">
            <a:extLst>
              <a:ext uri="{FF2B5EF4-FFF2-40B4-BE49-F238E27FC236}">
                <a16:creationId xmlns:a16="http://schemas.microsoft.com/office/drawing/2014/main" id="{EF4DB782-533C-C29A-335E-A9D89AD350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599" r="3158" b="-3"/>
          <a:stretch/>
        </p:blipFill>
        <p:spPr bwMode="auto">
          <a:xfrm>
            <a:off x="2742934" y="3122839"/>
            <a:ext cx="4783902" cy="3735161"/>
          </a:xfrm>
          <a:custGeom>
            <a:avLst/>
            <a:gdLst/>
            <a:ahLst/>
            <a:cxnLst/>
            <a:rect l="l" t="t" r="r" b="b"/>
            <a:pathLst>
              <a:path w="4783902" h="3735161">
                <a:moveTo>
                  <a:pt x="2391951" y="0"/>
                </a:moveTo>
                <a:cubicBezTo>
                  <a:pt x="3712988" y="0"/>
                  <a:pt x="4783902" y="1070915"/>
                  <a:pt x="4783902" y="2391951"/>
                </a:cubicBezTo>
                <a:cubicBezTo>
                  <a:pt x="4783902" y="2846058"/>
                  <a:pt x="4657359" y="3270609"/>
                  <a:pt x="4437611" y="3632264"/>
                </a:cubicBezTo>
                <a:lnTo>
                  <a:pt x="4370329" y="3735161"/>
                </a:lnTo>
                <a:lnTo>
                  <a:pt x="413573" y="3735161"/>
                </a:lnTo>
                <a:lnTo>
                  <a:pt x="346291" y="3632264"/>
                </a:lnTo>
                <a:cubicBezTo>
                  <a:pt x="126544" y="3270609"/>
                  <a:pt x="0" y="2846058"/>
                  <a:pt x="0" y="2391951"/>
                </a:cubicBezTo>
                <a:cubicBezTo>
                  <a:pt x="0" y="1070915"/>
                  <a:pt x="1070915" y="0"/>
                  <a:pt x="2391951" y="0"/>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E07AA4F-2EF2-BFE6-1218-148641AC72EE}"/>
              </a:ext>
            </a:extLst>
          </p:cNvPr>
          <p:cNvSpPr txBox="1"/>
          <p:nvPr/>
        </p:nvSpPr>
        <p:spPr>
          <a:xfrm>
            <a:off x="8057314" y="5626272"/>
            <a:ext cx="4198780" cy="477054"/>
          </a:xfrm>
          <a:prstGeom prst="rect">
            <a:avLst/>
          </a:prstGeom>
          <a:noFill/>
        </p:spPr>
        <p:txBody>
          <a:bodyPr wrap="square" rtlCol="0">
            <a:spAutoFit/>
          </a:bodyPr>
          <a:lstStyle/>
          <a:p>
            <a:r>
              <a:rPr lang="en-SG" sz="2500" i="1">
                <a:solidFill>
                  <a:srgbClr val="595959"/>
                </a:solidFill>
                <a:latin typeface="Arial" panose="020B0604020202020204" pitchFamily="34" charset="0"/>
                <a:cs typeface="Arial" panose="020B0604020202020204" pitchFamily="34" charset="0"/>
              </a:rPr>
              <a:t>It happens </a:t>
            </a:r>
            <a:r>
              <a:rPr lang="en-SG" sz="2500" b="1" i="1">
                <a:solidFill>
                  <a:srgbClr val="C00000"/>
                </a:solidFill>
                <a:latin typeface="Arial" panose="020B0604020202020204" pitchFamily="34" charset="0"/>
                <a:cs typeface="Arial" panose="020B0604020202020204" pitchFamily="34" charset="0"/>
              </a:rPr>
              <a:t>everywhere</a:t>
            </a:r>
            <a:r>
              <a:rPr lang="en-SG" sz="2500">
                <a:solidFill>
                  <a:srgbClr val="595959"/>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42258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67BC-4E51-F73E-0BDF-E652E96E3D93}"/>
              </a:ext>
            </a:extLst>
          </p:cNvPr>
          <p:cNvSpPr>
            <a:spLocks noGrp="1"/>
          </p:cNvSpPr>
          <p:nvPr>
            <p:ph type="title"/>
          </p:nvPr>
        </p:nvSpPr>
        <p:spPr/>
        <p:txBody>
          <a:bodyPr>
            <a:normAutofit/>
          </a:bodyPr>
          <a:lstStyle/>
          <a:p>
            <a:r>
              <a:rPr lang="en-SG" sz="4000" dirty="0"/>
              <a:t>Challenges</a:t>
            </a:r>
          </a:p>
        </p:txBody>
      </p:sp>
      <p:sp>
        <p:nvSpPr>
          <p:cNvPr id="3" name="Content Placeholder 2">
            <a:extLst>
              <a:ext uri="{FF2B5EF4-FFF2-40B4-BE49-F238E27FC236}">
                <a16:creationId xmlns:a16="http://schemas.microsoft.com/office/drawing/2014/main" id="{15E026A3-5F83-6A05-6CC7-09C1D1161DDE}"/>
              </a:ext>
            </a:extLst>
          </p:cNvPr>
          <p:cNvSpPr>
            <a:spLocks noGrp="1"/>
          </p:cNvSpPr>
          <p:nvPr>
            <p:ph idx="1"/>
          </p:nvPr>
        </p:nvSpPr>
        <p:spPr>
          <a:xfrm>
            <a:off x="838200" y="1838325"/>
            <a:ext cx="10365336" cy="3870147"/>
          </a:xfrm>
        </p:spPr>
        <p:txBody>
          <a:bodyPr>
            <a:normAutofit/>
          </a:bodyPr>
          <a:lstStyle/>
          <a:p>
            <a:r>
              <a:rPr lang="en-US" dirty="0"/>
              <a:t>The </a:t>
            </a:r>
            <a:r>
              <a:rPr lang="en-US" dirty="0">
                <a:solidFill>
                  <a:srgbClr val="C00000"/>
                </a:solidFill>
              </a:rPr>
              <a:t>easy-to-view nature </a:t>
            </a:r>
            <a:r>
              <a:rPr lang="en-US" dirty="0"/>
              <a:t>of mobile data visualization is a double-edged sword; it's handy but also makes it </a:t>
            </a:r>
            <a:r>
              <a:rPr lang="en-US" dirty="0">
                <a:solidFill>
                  <a:srgbClr val="C00000"/>
                </a:solidFill>
              </a:rPr>
              <a:t>easy for others to peek</a:t>
            </a:r>
            <a:endParaRPr lang="en-US" dirty="0"/>
          </a:p>
          <a:p>
            <a:endParaRPr lang="en-US" b="1" dirty="0"/>
          </a:p>
          <a:p>
            <a:pPr marL="0" indent="0">
              <a:buNone/>
            </a:pPr>
            <a:endParaRPr lang="en-US" dirty="0"/>
          </a:p>
          <a:p>
            <a:r>
              <a:rPr lang="en-US" dirty="0">
                <a:solidFill>
                  <a:srgbClr val="595959"/>
                </a:solidFill>
              </a:rPr>
              <a:t>T</a:t>
            </a:r>
            <a:r>
              <a:rPr lang="en-SG" dirty="0">
                <a:solidFill>
                  <a:srgbClr val="595959"/>
                </a:solidFill>
              </a:rPr>
              <a:t>he</a:t>
            </a:r>
            <a:r>
              <a:rPr lang="zh-CN" altLang="en-US" dirty="0">
                <a:solidFill>
                  <a:srgbClr val="595959"/>
                </a:solidFill>
              </a:rPr>
              <a:t> </a:t>
            </a:r>
            <a:r>
              <a:rPr lang="en-US" altLang="zh-CN" dirty="0">
                <a:solidFill>
                  <a:srgbClr val="C00000"/>
                </a:solidFill>
              </a:rPr>
              <a:t>p</a:t>
            </a:r>
            <a:r>
              <a:rPr lang="en-US" dirty="0">
                <a:solidFill>
                  <a:srgbClr val="C00000"/>
                </a:solidFill>
              </a:rPr>
              <a:t>rivacy-preserving </a:t>
            </a:r>
            <a:r>
              <a:rPr lang="en-US" dirty="0">
                <a:solidFill>
                  <a:srgbClr val="595959"/>
                </a:solidFill>
              </a:rPr>
              <a:t>mobile</a:t>
            </a:r>
            <a:r>
              <a:rPr lang="en-US" dirty="0">
                <a:solidFill>
                  <a:srgbClr val="C00000"/>
                </a:solidFill>
              </a:rPr>
              <a:t> </a:t>
            </a:r>
            <a:r>
              <a:rPr lang="en-US" dirty="0"/>
              <a:t>data visualization must balance </a:t>
            </a:r>
            <a:r>
              <a:rPr lang="en-US" dirty="0">
                <a:solidFill>
                  <a:srgbClr val="C00000"/>
                </a:solidFill>
              </a:rPr>
              <a:t>readability</a:t>
            </a:r>
            <a:r>
              <a:rPr lang="en-US" dirty="0"/>
              <a:t> and </a:t>
            </a:r>
            <a:r>
              <a:rPr lang="en-US" dirty="0">
                <a:solidFill>
                  <a:srgbClr val="C00000"/>
                </a:solidFill>
              </a:rPr>
              <a:t>privacy protection</a:t>
            </a:r>
            <a:endParaRPr lang="en-US" dirty="0"/>
          </a:p>
          <a:p>
            <a:endParaRPr lang="en-US" dirty="0"/>
          </a:p>
          <a:p>
            <a:pPr marL="0" indent="0">
              <a:buNone/>
            </a:pPr>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CF1C1DF-0D54-DD5C-AA16-B758C69E23D6}"/>
              </a:ext>
            </a:extLst>
          </p:cNvPr>
          <p:cNvSpPr>
            <a:spLocks noGrp="1"/>
          </p:cNvSpPr>
          <p:nvPr>
            <p:ph type="sldNum" sz="quarter" idx="4"/>
          </p:nvPr>
        </p:nvSpPr>
        <p:spPr/>
        <p:txBody>
          <a:bodyPr/>
          <a:lstStyle/>
          <a:p>
            <a:fld id="{86F43AA9-BAD7-46FA-B2F4-C528A8411352}" type="slidenum">
              <a:rPr lang="de-CH" smtClean="0"/>
              <a:pPr/>
              <a:t>8</a:t>
            </a:fld>
            <a:endParaRPr lang="de-CH"/>
          </a:p>
        </p:txBody>
      </p:sp>
    </p:spTree>
    <p:extLst>
      <p:ext uri="{BB962C8B-B14F-4D97-AF65-F5344CB8AC3E}">
        <p14:creationId xmlns:p14="http://schemas.microsoft.com/office/powerpoint/2010/main" val="1644185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05C85F-EC95-791F-7BCD-BECAA90276CE}"/>
              </a:ext>
            </a:extLst>
          </p:cNvPr>
          <p:cNvSpPr/>
          <p:nvPr/>
        </p:nvSpPr>
        <p:spPr>
          <a:xfrm>
            <a:off x="0" y="2975942"/>
            <a:ext cx="12192000" cy="1168109"/>
          </a:xfrm>
          <a:prstGeom prst="rect">
            <a:avLst/>
          </a:prstGeom>
          <a:solidFill>
            <a:srgbClr val="E0F1F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3454E722-F936-0F50-E6C3-70A6DFD7D467}"/>
              </a:ext>
            </a:extLst>
          </p:cNvPr>
          <p:cNvSpPr>
            <a:spLocks noGrp="1"/>
          </p:cNvSpPr>
          <p:nvPr>
            <p:ph type="title"/>
          </p:nvPr>
        </p:nvSpPr>
        <p:spPr>
          <a:xfrm>
            <a:off x="509187" y="156964"/>
            <a:ext cx="10515600" cy="1168109"/>
          </a:xfrm>
        </p:spPr>
        <p:txBody>
          <a:bodyPr>
            <a:normAutofit/>
          </a:bodyPr>
          <a:lstStyle/>
          <a:p>
            <a:r>
              <a:rPr lang="en-SG" sz="4000" dirty="0"/>
              <a:t>The Goal of Mobile Vis Privacy Protection </a:t>
            </a:r>
          </a:p>
        </p:txBody>
      </p:sp>
      <p:sp>
        <p:nvSpPr>
          <p:cNvPr id="3" name="Content Placeholder 2">
            <a:extLst>
              <a:ext uri="{FF2B5EF4-FFF2-40B4-BE49-F238E27FC236}">
                <a16:creationId xmlns:a16="http://schemas.microsoft.com/office/drawing/2014/main" id="{197513FE-8763-24F2-9954-37E4634159A7}"/>
              </a:ext>
            </a:extLst>
          </p:cNvPr>
          <p:cNvSpPr>
            <a:spLocks noGrp="1"/>
          </p:cNvSpPr>
          <p:nvPr>
            <p:ph idx="1"/>
          </p:nvPr>
        </p:nvSpPr>
        <p:spPr>
          <a:xfrm>
            <a:off x="868111" y="3104127"/>
            <a:ext cx="10070507" cy="1040581"/>
          </a:xfrm>
        </p:spPr>
        <p:txBody>
          <a:bodyPr>
            <a:normAutofit/>
          </a:bodyPr>
          <a:lstStyle/>
          <a:p>
            <a:pPr marL="0" indent="0">
              <a:buNone/>
            </a:pPr>
            <a:r>
              <a:rPr lang="en-US" b="1" dirty="0"/>
              <a:t>How can we maintain visualization visibility for users </a:t>
            </a:r>
            <a:r>
              <a:rPr lang="en-US" b="1" dirty="0">
                <a:solidFill>
                  <a:srgbClr val="C00000"/>
                </a:solidFill>
              </a:rPr>
              <a:t>at proximity </a:t>
            </a:r>
            <a:r>
              <a:rPr lang="en-US" b="1" dirty="0"/>
              <a:t>while effectively concealing it from </a:t>
            </a:r>
            <a:r>
              <a:rPr lang="en-US" b="1" dirty="0" err="1"/>
              <a:t>peekers</a:t>
            </a:r>
            <a:r>
              <a:rPr lang="en-US" b="1" dirty="0"/>
              <a:t> </a:t>
            </a:r>
            <a:r>
              <a:rPr lang="en-US" b="1" dirty="0">
                <a:solidFill>
                  <a:srgbClr val="C00000"/>
                </a:solidFill>
              </a:rPr>
              <a:t>at a distance</a:t>
            </a:r>
            <a:r>
              <a:rPr lang="en-US" b="1" dirty="0"/>
              <a:t>?</a:t>
            </a:r>
            <a:endParaRPr lang="en-SG" b="1" dirty="0"/>
          </a:p>
        </p:txBody>
      </p:sp>
      <p:sp>
        <p:nvSpPr>
          <p:cNvPr id="4" name="Slide Number Placeholder 3">
            <a:extLst>
              <a:ext uri="{FF2B5EF4-FFF2-40B4-BE49-F238E27FC236}">
                <a16:creationId xmlns:a16="http://schemas.microsoft.com/office/drawing/2014/main" id="{FA19AC5B-85DB-20F3-3632-509B57391ADA}"/>
              </a:ext>
            </a:extLst>
          </p:cNvPr>
          <p:cNvSpPr>
            <a:spLocks noGrp="1"/>
          </p:cNvSpPr>
          <p:nvPr>
            <p:ph type="sldNum" sz="quarter" idx="4"/>
          </p:nvPr>
        </p:nvSpPr>
        <p:spPr/>
        <p:txBody>
          <a:bodyPr/>
          <a:lstStyle/>
          <a:p>
            <a:fld id="{86F43AA9-BAD7-46FA-B2F4-C528A8411352}" type="slidenum">
              <a:rPr lang="de-CH" smtClean="0"/>
              <a:pPr/>
              <a:t>9</a:t>
            </a:fld>
            <a:endParaRPr lang="de-CH"/>
          </a:p>
        </p:txBody>
      </p:sp>
    </p:spTree>
    <p:extLst>
      <p:ext uri="{BB962C8B-B14F-4D97-AF65-F5344CB8AC3E}">
        <p14:creationId xmlns:p14="http://schemas.microsoft.com/office/powerpoint/2010/main" val="1443986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2151</TotalTime>
  <Words>3351</Words>
  <Application>Microsoft Office PowerPoint</Application>
  <PresentationFormat>Widescreen</PresentationFormat>
  <Paragraphs>251</Paragraphs>
  <Slides>40</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Avenir Black</vt:lpstr>
      <vt:lpstr>Avenir Book</vt:lpstr>
      <vt:lpstr>Avenir Light</vt:lpstr>
      <vt:lpstr>CMSY9</vt:lpstr>
      <vt:lpstr>NimbusRomNo9L-Medi</vt:lpstr>
      <vt:lpstr>NimbusRomNo9L-Regu</vt:lpstr>
      <vt:lpstr>Proxima Nova Regular</vt:lpstr>
      <vt:lpstr>Söhne</vt:lpstr>
      <vt:lpstr>Arial</vt:lpstr>
      <vt:lpstr>Calibri</vt:lpstr>
      <vt:lpstr>Wingdings</vt:lpstr>
      <vt:lpstr>Office Theme</vt:lpstr>
      <vt:lpstr>Don't Peek at My Chart: Privacy-preserving Visualization for Mobile Devices</vt:lpstr>
      <vt:lpstr>Take-away Message</vt:lpstr>
      <vt:lpstr>PowerPoint Presentation</vt:lpstr>
      <vt:lpstr>PowerPoint Presentation</vt:lpstr>
      <vt:lpstr>PowerPoint Presentation</vt:lpstr>
      <vt:lpstr>Mobile Data Visualization</vt:lpstr>
      <vt:lpstr>Shoulder-Surfing Attacks</vt:lpstr>
      <vt:lpstr>Challenges</vt:lpstr>
      <vt:lpstr>The Goal of Mobile Vis Privacy Protection </vt:lpstr>
      <vt:lpstr>PowerPoint Presentation</vt:lpstr>
      <vt:lpstr>Our Approach</vt:lpstr>
      <vt:lpstr>Our Approach</vt:lpstr>
      <vt:lpstr>Approach Overview</vt:lpstr>
      <vt:lpstr>Coarse-grained level</vt:lpstr>
      <vt:lpstr>Coarse-grained level – Spatial Frequency</vt:lpstr>
      <vt:lpstr>Coarse-grained level – Spatial Frequency</vt:lpstr>
      <vt:lpstr>Coarse-grained level – Spatial Frequency</vt:lpstr>
      <vt:lpstr>Coarse-grained level – Luminance Contrast</vt:lpstr>
      <vt:lpstr>Coarse-grained level</vt:lpstr>
      <vt:lpstr>Coarse-grained level</vt:lpstr>
      <vt:lpstr>Fine-grained level</vt:lpstr>
      <vt:lpstr>Fine-grained level</vt:lpstr>
      <vt:lpstr>Masking Scheme for Area-based Marks</vt:lpstr>
      <vt:lpstr>Masking Scheme for Line-based Marks</vt:lpstr>
      <vt:lpstr>Masking Scheme for Line-based Marks</vt:lpstr>
      <vt:lpstr>Masking Scheme for Line-based Marks</vt:lpstr>
      <vt:lpstr>Masking Scheme for Line-based Marks</vt:lpstr>
      <vt:lpstr>Masking Scheme for Area-based Marks</vt:lpstr>
      <vt:lpstr>PowerPoint Presentation</vt:lpstr>
      <vt:lpstr>Evaluation – Preliminary Study</vt:lpstr>
      <vt:lpstr>Evaluation – Preliminary Study</vt:lpstr>
      <vt:lpstr>Evaluation – Preliminary Study</vt:lpstr>
      <vt:lpstr>Evaluation – User Study</vt:lpstr>
      <vt:lpstr>Evaluation – User Study</vt:lpstr>
      <vt:lpstr>Evaluation – User Study</vt:lpstr>
      <vt:lpstr>Evaluation – User Study</vt:lpstr>
      <vt:lpstr>Evaluation – User Study</vt:lpstr>
      <vt:lpstr>Evaluation – User Study</vt:lpstr>
      <vt:lpstr>Evaluation – User Study</vt:lpstr>
      <vt:lpstr>Take-away Message &amp; QA</vt:lpstr>
    </vt:vector>
  </TitlesOfParts>
  <Company>D-INFK ETHZ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Wiegreffe</dc:creator>
  <cp:lastModifiedBy>Alexander Zhang</cp:lastModifiedBy>
  <cp:revision>2</cp:revision>
  <dcterms:created xsi:type="dcterms:W3CDTF">2020-02-24T13:46:05Z</dcterms:created>
  <dcterms:modified xsi:type="dcterms:W3CDTF">2023-06-18T13:47:03Z</dcterms:modified>
</cp:coreProperties>
</file>